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65" r:id="rId2"/>
    <p:sldId id="469" r:id="rId3"/>
    <p:sldId id="424" r:id="rId4"/>
    <p:sldId id="522" r:id="rId5"/>
    <p:sldId id="523" r:id="rId6"/>
    <p:sldId id="525" r:id="rId7"/>
    <p:sldId id="533" r:id="rId8"/>
    <p:sldId id="524" r:id="rId9"/>
    <p:sldId id="528" r:id="rId10"/>
    <p:sldId id="529" r:id="rId11"/>
    <p:sldId id="530" r:id="rId12"/>
    <p:sldId id="531" r:id="rId13"/>
    <p:sldId id="532" r:id="rId14"/>
    <p:sldId id="534" r:id="rId15"/>
    <p:sldId id="535" r:id="rId16"/>
    <p:sldId id="526" r:id="rId17"/>
    <p:sldId id="536" r:id="rId18"/>
    <p:sldId id="537" r:id="rId19"/>
    <p:sldId id="422" r:id="rId20"/>
  </p:sldIdLst>
  <p:sldSz cx="9144000" cy="6858000" type="screen4x3"/>
  <p:notesSz cx="7104063" cy="10234613"/>
  <p:defaultTextStyle>
    <a:defPPr>
      <a:defRPr lang="fr-BE"/>
    </a:defPPr>
    <a:lvl1pPr algn="l" rtl="0" fontAlgn="base">
      <a:spcBef>
        <a:spcPct val="0"/>
      </a:spcBef>
      <a:spcAft>
        <a:spcPct val="0"/>
      </a:spcAft>
      <a:defRPr sz="1400" b="1" kern="1200">
        <a:solidFill>
          <a:schemeClr val="bg1"/>
        </a:solidFill>
        <a:latin typeface="Arial" panose="020B0604020202020204" pitchFamily="34" charset="0"/>
        <a:ea typeface="+mn-ea"/>
        <a:cs typeface="+mn-cs"/>
      </a:defRPr>
    </a:lvl1pPr>
    <a:lvl2pPr marL="457200" algn="l" rtl="0" fontAlgn="base">
      <a:spcBef>
        <a:spcPct val="0"/>
      </a:spcBef>
      <a:spcAft>
        <a:spcPct val="0"/>
      </a:spcAft>
      <a:defRPr sz="1400" b="1" kern="1200">
        <a:solidFill>
          <a:schemeClr val="bg1"/>
        </a:solidFill>
        <a:latin typeface="Arial" panose="020B0604020202020204" pitchFamily="34" charset="0"/>
        <a:ea typeface="+mn-ea"/>
        <a:cs typeface="+mn-cs"/>
      </a:defRPr>
    </a:lvl2pPr>
    <a:lvl3pPr marL="914400" algn="l" rtl="0" fontAlgn="base">
      <a:spcBef>
        <a:spcPct val="0"/>
      </a:spcBef>
      <a:spcAft>
        <a:spcPct val="0"/>
      </a:spcAft>
      <a:defRPr sz="1400" b="1" kern="1200">
        <a:solidFill>
          <a:schemeClr val="bg1"/>
        </a:solidFill>
        <a:latin typeface="Arial" panose="020B0604020202020204" pitchFamily="34" charset="0"/>
        <a:ea typeface="+mn-ea"/>
        <a:cs typeface="+mn-cs"/>
      </a:defRPr>
    </a:lvl3pPr>
    <a:lvl4pPr marL="1371600" algn="l" rtl="0" fontAlgn="base">
      <a:spcBef>
        <a:spcPct val="0"/>
      </a:spcBef>
      <a:spcAft>
        <a:spcPct val="0"/>
      </a:spcAft>
      <a:defRPr sz="1400" b="1" kern="1200">
        <a:solidFill>
          <a:schemeClr val="bg1"/>
        </a:solidFill>
        <a:latin typeface="Arial" panose="020B0604020202020204" pitchFamily="34" charset="0"/>
        <a:ea typeface="+mn-ea"/>
        <a:cs typeface="+mn-cs"/>
      </a:defRPr>
    </a:lvl4pPr>
    <a:lvl5pPr marL="1828800" algn="l" rtl="0" fontAlgn="base">
      <a:spcBef>
        <a:spcPct val="0"/>
      </a:spcBef>
      <a:spcAft>
        <a:spcPct val="0"/>
      </a:spcAft>
      <a:defRPr sz="1400" b="1" kern="1200">
        <a:solidFill>
          <a:schemeClr val="bg1"/>
        </a:solidFill>
        <a:latin typeface="Arial" panose="020B0604020202020204" pitchFamily="34" charset="0"/>
        <a:ea typeface="+mn-ea"/>
        <a:cs typeface="+mn-cs"/>
      </a:defRPr>
    </a:lvl5pPr>
    <a:lvl6pPr marL="2286000" algn="l" defTabSz="914400" rtl="0" eaLnBrk="1" latinLnBrk="0" hangingPunct="1">
      <a:defRPr sz="1400" b="1" kern="1200">
        <a:solidFill>
          <a:schemeClr val="bg1"/>
        </a:solidFill>
        <a:latin typeface="Arial" panose="020B0604020202020204" pitchFamily="34" charset="0"/>
        <a:ea typeface="+mn-ea"/>
        <a:cs typeface="+mn-cs"/>
      </a:defRPr>
    </a:lvl6pPr>
    <a:lvl7pPr marL="2743200" algn="l" defTabSz="914400" rtl="0" eaLnBrk="1" latinLnBrk="0" hangingPunct="1">
      <a:defRPr sz="1400" b="1" kern="1200">
        <a:solidFill>
          <a:schemeClr val="bg1"/>
        </a:solidFill>
        <a:latin typeface="Arial" panose="020B0604020202020204" pitchFamily="34" charset="0"/>
        <a:ea typeface="+mn-ea"/>
        <a:cs typeface="+mn-cs"/>
      </a:defRPr>
    </a:lvl7pPr>
    <a:lvl8pPr marL="3200400" algn="l" defTabSz="914400" rtl="0" eaLnBrk="1" latinLnBrk="0" hangingPunct="1">
      <a:defRPr sz="1400" b="1" kern="1200">
        <a:solidFill>
          <a:schemeClr val="bg1"/>
        </a:solidFill>
        <a:latin typeface="Arial" panose="020B0604020202020204" pitchFamily="34" charset="0"/>
        <a:ea typeface="+mn-ea"/>
        <a:cs typeface="+mn-cs"/>
      </a:defRPr>
    </a:lvl8pPr>
    <a:lvl9pPr marL="3657600" algn="l" defTabSz="914400" rtl="0" eaLnBrk="1" latinLnBrk="0" hangingPunct="1">
      <a:defRPr sz="14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6600"/>
    <a:srgbClr val="C0B04F"/>
    <a:srgbClr val="CC0000"/>
    <a:srgbClr val="FF3399"/>
    <a:srgbClr val="FF66CC"/>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D348E-B250-471F-9E0C-F0D518A4E974}" v="74" dt="2023-09-25T21:04:39.1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5290" autoAdjust="0"/>
  </p:normalViewPr>
  <p:slideViewPr>
    <p:cSldViewPr>
      <p:cViewPr varScale="1">
        <p:scale>
          <a:sx n="62" d="100"/>
          <a:sy n="62" d="100"/>
        </p:scale>
        <p:origin x="34" y="2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6"/>
    </p:cViewPr>
  </p:sorterViewPr>
  <p:notesViewPr>
    <p:cSldViewPr>
      <p:cViewPr varScale="1">
        <p:scale>
          <a:sx n="57" d="100"/>
          <a:sy n="57" d="100"/>
        </p:scale>
        <p:origin x="3293" y="43"/>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Duquesne" userId="aba50b59-b47d-4254-bcc5-276f8c4b25aa" providerId="ADAL" clId="{844D348E-B250-471F-9E0C-F0D518A4E974}"/>
    <pc:docChg chg="undo redo custSel addSld delSld modSld">
      <pc:chgData name="Marianne Duquesne" userId="aba50b59-b47d-4254-bcc5-276f8c4b25aa" providerId="ADAL" clId="{844D348E-B250-471F-9E0C-F0D518A4E974}" dt="2023-09-25T21:05:14.414" v="5701" actId="113"/>
      <pc:docMkLst>
        <pc:docMk/>
      </pc:docMkLst>
      <pc:sldChg chg="modSp mod">
        <pc:chgData name="Marianne Duquesne" userId="aba50b59-b47d-4254-bcc5-276f8c4b25aa" providerId="ADAL" clId="{844D348E-B250-471F-9E0C-F0D518A4E974}" dt="2023-09-25T09:38:11.490" v="84" actId="20577"/>
        <pc:sldMkLst>
          <pc:docMk/>
          <pc:sldMk cId="2005965556" sldId="365"/>
        </pc:sldMkLst>
        <pc:spChg chg="mod">
          <ac:chgData name="Marianne Duquesne" userId="aba50b59-b47d-4254-bcc5-276f8c4b25aa" providerId="ADAL" clId="{844D348E-B250-471F-9E0C-F0D518A4E974}" dt="2023-09-25T09:37:11.762" v="25" actId="20577"/>
          <ac:spMkLst>
            <pc:docMk/>
            <pc:sldMk cId="2005965556" sldId="365"/>
            <ac:spMk id="7" creationId="{CA96F581-1E7F-479D-A67E-6F29B9626824}"/>
          </ac:spMkLst>
        </pc:spChg>
        <pc:spChg chg="mod">
          <ac:chgData name="Marianne Duquesne" userId="aba50b59-b47d-4254-bcc5-276f8c4b25aa" providerId="ADAL" clId="{844D348E-B250-471F-9E0C-F0D518A4E974}" dt="2023-09-25T09:38:11.490" v="84" actId="20577"/>
          <ac:spMkLst>
            <pc:docMk/>
            <pc:sldMk cId="2005965556" sldId="365"/>
            <ac:spMk id="6149" creationId="{28636A6D-70A8-4818-A2D5-4231CD70A23F}"/>
          </ac:spMkLst>
        </pc:spChg>
      </pc:sldChg>
      <pc:sldChg chg="modSp add del mod">
        <pc:chgData name="Marianne Duquesne" userId="aba50b59-b47d-4254-bcc5-276f8c4b25aa" providerId="ADAL" clId="{844D348E-B250-471F-9E0C-F0D518A4E974}" dt="2023-09-25T19:57:35.843" v="4038" actId="47"/>
        <pc:sldMkLst>
          <pc:docMk/>
          <pc:sldMk cId="0" sldId="376"/>
        </pc:sldMkLst>
        <pc:spChg chg="mod">
          <ac:chgData name="Marianne Duquesne" userId="aba50b59-b47d-4254-bcc5-276f8c4b25aa" providerId="ADAL" clId="{844D348E-B250-471F-9E0C-F0D518A4E974}" dt="2023-09-25T10:23:50.480" v="910" actId="20577"/>
          <ac:spMkLst>
            <pc:docMk/>
            <pc:sldMk cId="0" sldId="376"/>
            <ac:spMk id="4098" creationId="{10E3DFCD-EF3D-9F05-3404-8861A1B610CC}"/>
          </ac:spMkLst>
        </pc:spChg>
      </pc:sldChg>
      <pc:sldChg chg="addSp delSp modSp mod">
        <pc:chgData name="Marianne Duquesne" userId="aba50b59-b47d-4254-bcc5-276f8c4b25aa" providerId="ADAL" clId="{844D348E-B250-471F-9E0C-F0D518A4E974}" dt="2023-09-25T10:02:43.795" v="498" actId="1076"/>
        <pc:sldMkLst>
          <pc:docMk/>
          <pc:sldMk cId="2270986303" sldId="424"/>
        </pc:sldMkLst>
        <pc:spChg chg="add mod">
          <ac:chgData name="Marianne Duquesne" userId="aba50b59-b47d-4254-bcc5-276f8c4b25aa" providerId="ADAL" clId="{844D348E-B250-471F-9E0C-F0D518A4E974}" dt="2023-09-25T09:50:45.439" v="247" actId="1076"/>
          <ac:spMkLst>
            <pc:docMk/>
            <pc:sldMk cId="2270986303" sldId="424"/>
            <ac:spMk id="2" creationId="{FF857EED-94AF-7896-CC5A-3CC6B79A198C}"/>
          </ac:spMkLst>
        </pc:spChg>
        <pc:spChg chg="add mod">
          <ac:chgData name="Marianne Duquesne" userId="aba50b59-b47d-4254-bcc5-276f8c4b25aa" providerId="ADAL" clId="{844D348E-B250-471F-9E0C-F0D518A4E974}" dt="2023-09-25T10:02:43.795" v="498" actId="1076"/>
          <ac:spMkLst>
            <pc:docMk/>
            <pc:sldMk cId="2270986303" sldId="424"/>
            <ac:spMk id="4" creationId="{06CA4B51-8E13-05E1-9027-D788CDAB54D3}"/>
          </ac:spMkLst>
        </pc:spChg>
        <pc:spChg chg="del">
          <ac:chgData name="Marianne Duquesne" userId="aba50b59-b47d-4254-bcc5-276f8c4b25aa" providerId="ADAL" clId="{844D348E-B250-471F-9E0C-F0D518A4E974}" dt="2023-09-25T09:45:22.542" v="135" actId="478"/>
          <ac:spMkLst>
            <pc:docMk/>
            <pc:sldMk cId="2270986303" sldId="424"/>
            <ac:spMk id="14" creationId="{3FE0DCC8-6082-2799-D5F1-967D7CFCBF84}"/>
          </ac:spMkLst>
        </pc:spChg>
        <pc:spChg chg="del">
          <ac:chgData name="Marianne Duquesne" userId="aba50b59-b47d-4254-bcc5-276f8c4b25aa" providerId="ADAL" clId="{844D348E-B250-471F-9E0C-F0D518A4E974}" dt="2023-09-25T09:42:06.928" v="132" actId="478"/>
          <ac:spMkLst>
            <pc:docMk/>
            <pc:sldMk cId="2270986303" sldId="424"/>
            <ac:spMk id="15" creationId="{DE3AFF16-2187-2241-A9CA-273FF304B44D}"/>
          </ac:spMkLst>
        </pc:spChg>
        <pc:spChg chg="mod">
          <ac:chgData name="Marianne Duquesne" userId="aba50b59-b47d-4254-bcc5-276f8c4b25aa" providerId="ADAL" clId="{844D348E-B250-471F-9E0C-F0D518A4E974}" dt="2023-09-25T10:01:48.957" v="492" actId="20577"/>
          <ac:spMkLst>
            <pc:docMk/>
            <pc:sldMk cId="2270986303" sldId="424"/>
            <ac:spMk id="15362" creationId="{6F427302-F126-4036-80B6-02070228CEA1}"/>
          </ac:spMkLst>
        </pc:spChg>
        <pc:spChg chg="mod">
          <ac:chgData name="Marianne Duquesne" userId="aba50b59-b47d-4254-bcc5-276f8c4b25aa" providerId="ADAL" clId="{844D348E-B250-471F-9E0C-F0D518A4E974}" dt="2023-09-25T09:41:56.064" v="128" actId="20577"/>
          <ac:spMkLst>
            <pc:docMk/>
            <pc:sldMk cId="2270986303" sldId="424"/>
            <ac:spMk id="15366" creationId="{9DD54FFF-F8B0-4C35-B1C5-28DE5FED82BA}"/>
          </ac:spMkLst>
        </pc:spChg>
        <pc:picChg chg="del">
          <ac:chgData name="Marianne Duquesne" userId="aba50b59-b47d-4254-bcc5-276f8c4b25aa" providerId="ADAL" clId="{844D348E-B250-471F-9E0C-F0D518A4E974}" dt="2023-09-25T09:41:59.752" v="129" actId="478"/>
          <ac:picMkLst>
            <pc:docMk/>
            <pc:sldMk cId="2270986303" sldId="424"/>
            <ac:picMk id="3" creationId="{2FA31E00-2971-F5F9-9CD2-080B8FDF8EB4}"/>
          </ac:picMkLst>
        </pc:picChg>
        <pc:picChg chg="del">
          <ac:chgData name="Marianne Duquesne" userId="aba50b59-b47d-4254-bcc5-276f8c4b25aa" providerId="ADAL" clId="{844D348E-B250-471F-9E0C-F0D518A4E974}" dt="2023-09-25T09:42:01.811" v="130" actId="478"/>
          <ac:picMkLst>
            <pc:docMk/>
            <pc:sldMk cId="2270986303" sldId="424"/>
            <ac:picMk id="8" creationId="{862600B2-B750-E0FD-E3A1-88FF9C924033}"/>
          </ac:picMkLst>
        </pc:picChg>
        <pc:picChg chg="del">
          <ac:chgData name="Marianne Duquesne" userId="aba50b59-b47d-4254-bcc5-276f8c4b25aa" providerId="ADAL" clId="{844D348E-B250-471F-9E0C-F0D518A4E974}" dt="2023-09-25T09:42:03.814" v="131" actId="478"/>
          <ac:picMkLst>
            <pc:docMk/>
            <pc:sldMk cId="2270986303" sldId="424"/>
            <ac:picMk id="13" creationId="{25B2C724-26D8-1F50-45BD-02EE1482E0DC}"/>
          </ac:picMkLst>
        </pc:picChg>
      </pc:sldChg>
      <pc:sldChg chg="del">
        <pc:chgData name="Marianne Duquesne" userId="aba50b59-b47d-4254-bcc5-276f8c4b25aa" providerId="ADAL" clId="{844D348E-B250-471F-9E0C-F0D518A4E974}" dt="2023-09-25T20:35:35.911" v="4767" actId="47"/>
        <pc:sldMkLst>
          <pc:docMk/>
          <pc:sldMk cId="4076871147" sldId="440"/>
        </pc:sldMkLst>
      </pc:sldChg>
      <pc:sldChg chg="del">
        <pc:chgData name="Marianne Duquesne" userId="aba50b59-b47d-4254-bcc5-276f8c4b25aa" providerId="ADAL" clId="{844D348E-B250-471F-9E0C-F0D518A4E974}" dt="2023-09-25T20:35:36.142" v="4768" actId="47"/>
        <pc:sldMkLst>
          <pc:docMk/>
          <pc:sldMk cId="75920356" sldId="441"/>
        </pc:sldMkLst>
      </pc:sldChg>
      <pc:sldChg chg="del">
        <pc:chgData name="Marianne Duquesne" userId="aba50b59-b47d-4254-bcc5-276f8c4b25aa" providerId="ADAL" clId="{844D348E-B250-471F-9E0C-F0D518A4E974}" dt="2023-09-25T20:35:36.322" v="4769" actId="47"/>
        <pc:sldMkLst>
          <pc:docMk/>
          <pc:sldMk cId="2094344367" sldId="444"/>
        </pc:sldMkLst>
      </pc:sldChg>
      <pc:sldChg chg="del">
        <pc:chgData name="Marianne Duquesne" userId="aba50b59-b47d-4254-bcc5-276f8c4b25aa" providerId="ADAL" clId="{844D348E-B250-471F-9E0C-F0D518A4E974}" dt="2023-09-25T20:35:38.731" v="4777" actId="47"/>
        <pc:sldMkLst>
          <pc:docMk/>
          <pc:sldMk cId="4167574023" sldId="445"/>
        </pc:sldMkLst>
      </pc:sldChg>
      <pc:sldChg chg="del">
        <pc:chgData name="Marianne Duquesne" userId="aba50b59-b47d-4254-bcc5-276f8c4b25aa" providerId="ADAL" clId="{844D348E-B250-471F-9E0C-F0D518A4E974}" dt="2023-09-25T20:35:36.555" v="4770" actId="47"/>
        <pc:sldMkLst>
          <pc:docMk/>
          <pc:sldMk cId="1887178718" sldId="453"/>
        </pc:sldMkLst>
      </pc:sldChg>
      <pc:sldChg chg="del">
        <pc:chgData name="Marianne Duquesne" userId="aba50b59-b47d-4254-bcc5-276f8c4b25aa" providerId="ADAL" clId="{844D348E-B250-471F-9E0C-F0D518A4E974}" dt="2023-09-25T20:35:37.124" v="4771" actId="47"/>
        <pc:sldMkLst>
          <pc:docMk/>
          <pc:sldMk cId="67976603" sldId="454"/>
        </pc:sldMkLst>
      </pc:sldChg>
      <pc:sldChg chg="del">
        <pc:chgData name="Marianne Duquesne" userId="aba50b59-b47d-4254-bcc5-276f8c4b25aa" providerId="ADAL" clId="{844D348E-B250-471F-9E0C-F0D518A4E974}" dt="2023-09-25T20:35:37.597" v="4773" actId="47"/>
        <pc:sldMkLst>
          <pc:docMk/>
          <pc:sldMk cId="3944741253" sldId="455"/>
        </pc:sldMkLst>
      </pc:sldChg>
      <pc:sldChg chg="del">
        <pc:chgData name="Marianne Duquesne" userId="aba50b59-b47d-4254-bcc5-276f8c4b25aa" providerId="ADAL" clId="{844D348E-B250-471F-9E0C-F0D518A4E974}" dt="2023-09-25T20:35:37.905" v="4774" actId="47"/>
        <pc:sldMkLst>
          <pc:docMk/>
          <pc:sldMk cId="3412114386" sldId="456"/>
        </pc:sldMkLst>
      </pc:sldChg>
      <pc:sldChg chg="del">
        <pc:chgData name="Marianne Duquesne" userId="aba50b59-b47d-4254-bcc5-276f8c4b25aa" providerId="ADAL" clId="{844D348E-B250-471F-9E0C-F0D518A4E974}" dt="2023-09-25T20:35:38.153" v="4775" actId="47"/>
        <pc:sldMkLst>
          <pc:docMk/>
          <pc:sldMk cId="777194226" sldId="459"/>
        </pc:sldMkLst>
      </pc:sldChg>
      <pc:sldChg chg="del">
        <pc:chgData name="Marianne Duquesne" userId="aba50b59-b47d-4254-bcc5-276f8c4b25aa" providerId="ADAL" clId="{844D348E-B250-471F-9E0C-F0D518A4E974}" dt="2023-09-25T20:35:37.386" v="4772" actId="47"/>
        <pc:sldMkLst>
          <pc:docMk/>
          <pc:sldMk cId="2886714842" sldId="460"/>
        </pc:sldMkLst>
      </pc:sldChg>
      <pc:sldChg chg="del">
        <pc:chgData name="Marianne Duquesne" userId="aba50b59-b47d-4254-bcc5-276f8c4b25aa" providerId="ADAL" clId="{844D348E-B250-471F-9E0C-F0D518A4E974}" dt="2023-09-25T20:35:30.983" v="4751" actId="47"/>
        <pc:sldMkLst>
          <pc:docMk/>
          <pc:sldMk cId="1342278352" sldId="461"/>
        </pc:sldMkLst>
      </pc:sldChg>
      <pc:sldChg chg="del">
        <pc:chgData name="Marianne Duquesne" userId="aba50b59-b47d-4254-bcc5-276f8c4b25aa" providerId="ADAL" clId="{844D348E-B250-471F-9E0C-F0D518A4E974}" dt="2023-09-25T20:35:35.660" v="4766" actId="47"/>
        <pc:sldMkLst>
          <pc:docMk/>
          <pc:sldMk cId="1030532713" sldId="462"/>
        </pc:sldMkLst>
      </pc:sldChg>
      <pc:sldChg chg="del">
        <pc:chgData name="Marianne Duquesne" userId="aba50b59-b47d-4254-bcc5-276f8c4b25aa" providerId="ADAL" clId="{844D348E-B250-471F-9E0C-F0D518A4E974}" dt="2023-09-25T20:35:27.981" v="4746" actId="47"/>
        <pc:sldMkLst>
          <pc:docMk/>
          <pc:sldMk cId="1936781658" sldId="466"/>
        </pc:sldMkLst>
      </pc:sldChg>
      <pc:sldChg chg="del">
        <pc:chgData name="Marianne Duquesne" userId="aba50b59-b47d-4254-bcc5-276f8c4b25aa" providerId="ADAL" clId="{844D348E-B250-471F-9E0C-F0D518A4E974}" dt="2023-09-25T20:35:26.036" v="4745" actId="47"/>
        <pc:sldMkLst>
          <pc:docMk/>
          <pc:sldMk cId="548175200" sldId="467"/>
        </pc:sldMkLst>
      </pc:sldChg>
      <pc:sldChg chg="del">
        <pc:chgData name="Marianne Duquesne" userId="aba50b59-b47d-4254-bcc5-276f8c4b25aa" providerId="ADAL" clId="{844D348E-B250-471F-9E0C-F0D518A4E974}" dt="2023-09-25T20:35:28.812" v="4747" actId="47"/>
        <pc:sldMkLst>
          <pc:docMk/>
          <pc:sldMk cId="4155919837" sldId="468"/>
        </pc:sldMkLst>
      </pc:sldChg>
      <pc:sldChg chg="modSp mod">
        <pc:chgData name="Marianne Duquesne" userId="aba50b59-b47d-4254-bcc5-276f8c4b25aa" providerId="ADAL" clId="{844D348E-B250-471F-9E0C-F0D518A4E974}" dt="2023-09-25T09:41:47.473" v="108" actId="20577"/>
        <pc:sldMkLst>
          <pc:docMk/>
          <pc:sldMk cId="3099618630" sldId="469"/>
        </pc:sldMkLst>
        <pc:spChg chg="mod">
          <ac:chgData name="Marianne Duquesne" userId="aba50b59-b47d-4254-bcc5-276f8c4b25aa" providerId="ADAL" clId="{844D348E-B250-471F-9E0C-F0D518A4E974}" dt="2023-09-25T09:41:47.473" v="108" actId="20577"/>
          <ac:spMkLst>
            <pc:docMk/>
            <pc:sldMk cId="3099618630" sldId="469"/>
            <ac:spMk id="15362" creationId="{6F427302-F126-4036-80B6-02070228CEA1}"/>
          </ac:spMkLst>
        </pc:spChg>
      </pc:sldChg>
      <pc:sldChg chg="del">
        <pc:chgData name="Marianne Duquesne" userId="aba50b59-b47d-4254-bcc5-276f8c4b25aa" providerId="ADAL" clId="{844D348E-B250-471F-9E0C-F0D518A4E974}" dt="2023-09-25T20:35:29.940" v="4749" actId="47"/>
        <pc:sldMkLst>
          <pc:docMk/>
          <pc:sldMk cId="1225462454" sldId="470"/>
        </pc:sldMkLst>
      </pc:sldChg>
      <pc:sldChg chg="del">
        <pc:chgData name="Marianne Duquesne" userId="aba50b59-b47d-4254-bcc5-276f8c4b25aa" providerId="ADAL" clId="{844D348E-B250-471F-9E0C-F0D518A4E974}" dt="2023-09-25T20:35:38.968" v="4778" actId="47"/>
        <pc:sldMkLst>
          <pc:docMk/>
          <pc:sldMk cId="2589480498" sldId="474"/>
        </pc:sldMkLst>
      </pc:sldChg>
      <pc:sldChg chg="del">
        <pc:chgData name="Marianne Duquesne" userId="aba50b59-b47d-4254-bcc5-276f8c4b25aa" providerId="ADAL" clId="{844D348E-B250-471F-9E0C-F0D518A4E974}" dt="2023-09-25T20:35:30.631" v="4750" actId="47"/>
        <pc:sldMkLst>
          <pc:docMk/>
          <pc:sldMk cId="2669121015" sldId="483"/>
        </pc:sldMkLst>
      </pc:sldChg>
      <pc:sldChg chg="del">
        <pc:chgData name="Marianne Duquesne" userId="aba50b59-b47d-4254-bcc5-276f8c4b25aa" providerId="ADAL" clId="{844D348E-B250-471F-9E0C-F0D518A4E974}" dt="2023-09-25T20:35:38.546" v="4776" actId="47"/>
        <pc:sldMkLst>
          <pc:docMk/>
          <pc:sldMk cId="1225592929" sldId="484"/>
        </pc:sldMkLst>
      </pc:sldChg>
      <pc:sldChg chg="del">
        <pc:chgData name="Marianne Duquesne" userId="aba50b59-b47d-4254-bcc5-276f8c4b25aa" providerId="ADAL" clId="{844D348E-B250-471F-9E0C-F0D518A4E974}" dt="2023-09-25T20:35:39.727" v="4779" actId="47"/>
        <pc:sldMkLst>
          <pc:docMk/>
          <pc:sldMk cId="2806236255" sldId="485"/>
        </pc:sldMkLst>
      </pc:sldChg>
      <pc:sldChg chg="del">
        <pc:chgData name="Marianne Duquesne" userId="aba50b59-b47d-4254-bcc5-276f8c4b25aa" providerId="ADAL" clId="{844D348E-B250-471F-9E0C-F0D518A4E974}" dt="2023-09-25T20:35:40.231" v="4781" actId="47"/>
        <pc:sldMkLst>
          <pc:docMk/>
          <pc:sldMk cId="3222579922" sldId="486"/>
        </pc:sldMkLst>
      </pc:sldChg>
      <pc:sldChg chg="del">
        <pc:chgData name="Marianne Duquesne" userId="aba50b59-b47d-4254-bcc5-276f8c4b25aa" providerId="ADAL" clId="{844D348E-B250-471F-9E0C-F0D518A4E974}" dt="2023-09-25T20:35:40.869" v="4782" actId="47"/>
        <pc:sldMkLst>
          <pc:docMk/>
          <pc:sldMk cId="410589754" sldId="487"/>
        </pc:sldMkLst>
      </pc:sldChg>
      <pc:sldChg chg="del">
        <pc:chgData name="Marianne Duquesne" userId="aba50b59-b47d-4254-bcc5-276f8c4b25aa" providerId="ADAL" clId="{844D348E-B250-471F-9E0C-F0D518A4E974}" dt="2023-09-25T20:35:41.284" v="4783" actId="47"/>
        <pc:sldMkLst>
          <pc:docMk/>
          <pc:sldMk cId="428907258" sldId="488"/>
        </pc:sldMkLst>
      </pc:sldChg>
      <pc:sldChg chg="del">
        <pc:chgData name="Marianne Duquesne" userId="aba50b59-b47d-4254-bcc5-276f8c4b25aa" providerId="ADAL" clId="{844D348E-B250-471F-9E0C-F0D518A4E974}" dt="2023-09-25T20:35:41.940" v="4784" actId="47"/>
        <pc:sldMkLst>
          <pc:docMk/>
          <pc:sldMk cId="3066338655" sldId="489"/>
        </pc:sldMkLst>
      </pc:sldChg>
      <pc:sldChg chg="del">
        <pc:chgData name="Marianne Duquesne" userId="aba50b59-b47d-4254-bcc5-276f8c4b25aa" providerId="ADAL" clId="{844D348E-B250-471F-9E0C-F0D518A4E974}" dt="2023-09-25T20:35:24.696" v="4744" actId="47"/>
        <pc:sldMkLst>
          <pc:docMk/>
          <pc:sldMk cId="3243769362" sldId="490"/>
        </pc:sldMkLst>
      </pc:sldChg>
      <pc:sldChg chg="del">
        <pc:chgData name="Marianne Duquesne" userId="aba50b59-b47d-4254-bcc5-276f8c4b25aa" providerId="ADAL" clId="{844D348E-B250-471F-9E0C-F0D518A4E974}" dt="2023-09-25T20:35:29.390" v="4748" actId="47"/>
        <pc:sldMkLst>
          <pc:docMk/>
          <pc:sldMk cId="1607509686" sldId="499"/>
        </pc:sldMkLst>
      </pc:sldChg>
      <pc:sldChg chg="del">
        <pc:chgData name="Marianne Duquesne" userId="aba50b59-b47d-4254-bcc5-276f8c4b25aa" providerId="ADAL" clId="{844D348E-B250-471F-9E0C-F0D518A4E974}" dt="2023-09-25T20:35:31.273" v="4752" actId="47"/>
        <pc:sldMkLst>
          <pc:docMk/>
          <pc:sldMk cId="1535191031" sldId="501"/>
        </pc:sldMkLst>
      </pc:sldChg>
      <pc:sldChg chg="del">
        <pc:chgData name="Marianne Duquesne" userId="aba50b59-b47d-4254-bcc5-276f8c4b25aa" providerId="ADAL" clId="{844D348E-B250-471F-9E0C-F0D518A4E974}" dt="2023-09-25T20:35:39.963" v="4780" actId="47"/>
        <pc:sldMkLst>
          <pc:docMk/>
          <pc:sldMk cId="448741249" sldId="502"/>
        </pc:sldMkLst>
      </pc:sldChg>
      <pc:sldChg chg="del">
        <pc:chgData name="Marianne Duquesne" userId="aba50b59-b47d-4254-bcc5-276f8c4b25aa" providerId="ADAL" clId="{844D348E-B250-471F-9E0C-F0D518A4E974}" dt="2023-09-25T20:35:33.763" v="4761" actId="47"/>
        <pc:sldMkLst>
          <pc:docMk/>
          <pc:sldMk cId="1308995993" sldId="507"/>
        </pc:sldMkLst>
      </pc:sldChg>
      <pc:sldChg chg="del">
        <pc:chgData name="Marianne Duquesne" userId="aba50b59-b47d-4254-bcc5-276f8c4b25aa" providerId="ADAL" clId="{844D348E-B250-471F-9E0C-F0D518A4E974}" dt="2023-09-25T20:35:31.552" v="4753" actId="47"/>
        <pc:sldMkLst>
          <pc:docMk/>
          <pc:sldMk cId="3526727642" sldId="508"/>
        </pc:sldMkLst>
      </pc:sldChg>
      <pc:sldChg chg="del">
        <pc:chgData name="Marianne Duquesne" userId="aba50b59-b47d-4254-bcc5-276f8c4b25aa" providerId="ADAL" clId="{844D348E-B250-471F-9E0C-F0D518A4E974}" dt="2023-09-25T20:35:32.184" v="4754" actId="47"/>
        <pc:sldMkLst>
          <pc:docMk/>
          <pc:sldMk cId="888331485" sldId="509"/>
        </pc:sldMkLst>
      </pc:sldChg>
      <pc:sldChg chg="del">
        <pc:chgData name="Marianne Duquesne" userId="aba50b59-b47d-4254-bcc5-276f8c4b25aa" providerId="ADAL" clId="{844D348E-B250-471F-9E0C-F0D518A4E974}" dt="2023-09-25T20:35:32.453" v="4755" actId="47"/>
        <pc:sldMkLst>
          <pc:docMk/>
          <pc:sldMk cId="2947286457" sldId="510"/>
        </pc:sldMkLst>
      </pc:sldChg>
      <pc:sldChg chg="del">
        <pc:chgData name="Marianne Duquesne" userId="aba50b59-b47d-4254-bcc5-276f8c4b25aa" providerId="ADAL" clId="{844D348E-B250-471F-9E0C-F0D518A4E974}" dt="2023-09-25T20:35:32.670" v="4756" actId="47"/>
        <pc:sldMkLst>
          <pc:docMk/>
          <pc:sldMk cId="4024582233" sldId="511"/>
        </pc:sldMkLst>
      </pc:sldChg>
      <pc:sldChg chg="del">
        <pc:chgData name="Marianne Duquesne" userId="aba50b59-b47d-4254-bcc5-276f8c4b25aa" providerId="ADAL" clId="{844D348E-B250-471F-9E0C-F0D518A4E974}" dt="2023-09-25T20:35:32.908" v="4757" actId="47"/>
        <pc:sldMkLst>
          <pc:docMk/>
          <pc:sldMk cId="4120646086" sldId="512"/>
        </pc:sldMkLst>
      </pc:sldChg>
      <pc:sldChg chg="del">
        <pc:chgData name="Marianne Duquesne" userId="aba50b59-b47d-4254-bcc5-276f8c4b25aa" providerId="ADAL" clId="{844D348E-B250-471F-9E0C-F0D518A4E974}" dt="2023-09-25T20:35:33.519" v="4760" actId="47"/>
        <pc:sldMkLst>
          <pc:docMk/>
          <pc:sldMk cId="479420663" sldId="513"/>
        </pc:sldMkLst>
      </pc:sldChg>
      <pc:sldChg chg="del">
        <pc:chgData name="Marianne Duquesne" userId="aba50b59-b47d-4254-bcc5-276f8c4b25aa" providerId="ADAL" clId="{844D348E-B250-471F-9E0C-F0D518A4E974}" dt="2023-09-25T20:35:34.002" v="4762" actId="47"/>
        <pc:sldMkLst>
          <pc:docMk/>
          <pc:sldMk cId="2301566682" sldId="514"/>
        </pc:sldMkLst>
      </pc:sldChg>
      <pc:sldChg chg="del">
        <pc:chgData name="Marianne Duquesne" userId="aba50b59-b47d-4254-bcc5-276f8c4b25aa" providerId="ADAL" clId="{844D348E-B250-471F-9E0C-F0D518A4E974}" dt="2023-09-25T20:35:34.361" v="4763" actId="47"/>
        <pc:sldMkLst>
          <pc:docMk/>
          <pc:sldMk cId="518722452" sldId="517"/>
        </pc:sldMkLst>
      </pc:sldChg>
      <pc:sldChg chg="del">
        <pc:chgData name="Marianne Duquesne" userId="aba50b59-b47d-4254-bcc5-276f8c4b25aa" providerId="ADAL" clId="{844D348E-B250-471F-9E0C-F0D518A4E974}" dt="2023-09-25T20:35:35.132" v="4764" actId="47"/>
        <pc:sldMkLst>
          <pc:docMk/>
          <pc:sldMk cId="2338632207" sldId="518"/>
        </pc:sldMkLst>
      </pc:sldChg>
      <pc:sldChg chg="del">
        <pc:chgData name="Marianne Duquesne" userId="aba50b59-b47d-4254-bcc5-276f8c4b25aa" providerId="ADAL" clId="{844D348E-B250-471F-9E0C-F0D518A4E974}" dt="2023-09-25T20:35:35.406" v="4765" actId="47"/>
        <pc:sldMkLst>
          <pc:docMk/>
          <pc:sldMk cId="1654488981" sldId="519"/>
        </pc:sldMkLst>
      </pc:sldChg>
      <pc:sldChg chg="del">
        <pc:chgData name="Marianne Duquesne" userId="aba50b59-b47d-4254-bcc5-276f8c4b25aa" providerId="ADAL" clId="{844D348E-B250-471F-9E0C-F0D518A4E974}" dt="2023-09-25T20:35:33.155" v="4758" actId="47"/>
        <pc:sldMkLst>
          <pc:docMk/>
          <pc:sldMk cId="544187823" sldId="520"/>
        </pc:sldMkLst>
      </pc:sldChg>
      <pc:sldChg chg="del">
        <pc:chgData name="Marianne Duquesne" userId="aba50b59-b47d-4254-bcc5-276f8c4b25aa" providerId="ADAL" clId="{844D348E-B250-471F-9E0C-F0D518A4E974}" dt="2023-09-25T20:35:33.289" v="4759" actId="47"/>
        <pc:sldMkLst>
          <pc:docMk/>
          <pc:sldMk cId="978139865" sldId="521"/>
        </pc:sldMkLst>
      </pc:sldChg>
      <pc:sldChg chg="addSp modSp add mod">
        <pc:chgData name="Marianne Duquesne" userId="aba50b59-b47d-4254-bcc5-276f8c4b25aa" providerId="ADAL" clId="{844D348E-B250-471F-9E0C-F0D518A4E974}" dt="2023-09-25T10:01:12.171" v="489" actId="113"/>
        <pc:sldMkLst>
          <pc:docMk/>
          <pc:sldMk cId="1111920549" sldId="522"/>
        </pc:sldMkLst>
        <pc:spChg chg="mod">
          <ac:chgData name="Marianne Duquesne" userId="aba50b59-b47d-4254-bcc5-276f8c4b25aa" providerId="ADAL" clId="{844D348E-B250-471F-9E0C-F0D518A4E974}" dt="2023-09-25T09:59:57.520" v="484" actId="1076"/>
          <ac:spMkLst>
            <pc:docMk/>
            <pc:sldMk cId="1111920549" sldId="522"/>
            <ac:spMk id="2" creationId="{FF857EED-94AF-7896-CC5A-3CC6B79A198C}"/>
          </ac:spMkLst>
        </pc:spChg>
        <pc:spChg chg="add mod">
          <ac:chgData name="Marianne Duquesne" userId="aba50b59-b47d-4254-bcc5-276f8c4b25aa" providerId="ADAL" clId="{844D348E-B250-471F-9E0C-F0D518A4E974}" dt="2023-09-25T10:01:12.171" v="489" actId="113"/>
          <ac:spMkLst>
            <pc:docMk/>
            <pc:sldMk cId="1111920549" sldId="522"/>
            <ac:spMk id="3" creationId="{E83255DE-8344-5CD6-12CB-23CBE6CBB4A6}"/>
          </ac:spMkLst>
        </pc:spChg>
        <pc:spChg chg="mod">
          <ac:chgData name="Marianne Duquesne" userId="aba50b59-b47d-4254-bcc5-276f8c4b25aa" providerId="ADAL" clId="{844D348E-B250-471F-9E0C-F0D518A4E974}" dt="2023-09-25T09:59:52.091" v="483" actId="20577"/>
          <ac:spMkLst>
            <pc:docMk/>
            <pc:sldMk cId="1111920549" sldId="522"/>
            <ac:spMk id="15362" creationId="{6F427302-F126-4036-80B6-02070228CEA1}"/>
          </ac:spMkLst>
        </pc:spChg>
        <pc:spChg chg="mod">
          <ac:chgData name="Marianne Duquesne" userId="aba50b59-b47d-4254-bcc5-276f8c4b25aa" providerId="ADAL" clId="{844D348E-B250-471F-9E0C-F0D518A4E974}" dt="2023-09-25T09:50:59.969" v="259" actId="20577"/>
          <ac:spMkLst>
            <pc:docMk/>
            <pc:sldMk cId="1111920549" sldId="522"/>
            <ac:spMk id="15366" creationId="{9DD54FFF-F8B0-4C35-B1C5-28DE5FED82BA}"/>
          </ac:spMkLst>
        </pc:spChg>
      </pc:sldChg>
      <pc:sldChg chg="modSp add mod">
        <pc:chgData name="Marianne Duquesne" userId="aba50b59-b47d-4254-bcc5-276f8c4b25aa" providerId="ADAL" clId="{844D348E-B250-471F-9E0C-F0D518A4E974}" dt="2023-09-25T10:09:01.014" v="605" actId="1076"/>
        <pc:sldMkLst>
          <pc:docMk/>
          <pc:sldMk cId="2271121518" sldId="523"/>
        </pc:sldMkLst>
        <pc:spChg chg="mod">
          <ac:chgData name="Marianne Duquesne" userId="aba50b59-b47d-4254-bcc5-276f8c4b25aa" providerId="ADAL" clId="{844D348E-B250-471F-9E0C-F0D518A4E974}" dt="2023-09-25T10:09:01.014" v="605" actId="1076"/>
          <ac:spMkLst>
            <pc:docMk/>
            <pc:sldMk cId="2271121518" sldId="523"/>
            <ac:spMk id="2" creationId="{FF857EED-94AF-7896-CC5A-3CC6B79A198C}"/>
          </ac:spMkLst>
        </pc:spChg>
        <pc:spChg chg="mod">
          <ac:chgData name="Marianne Duquesne" userId="aba50b59-b47d-4254-bcc5-276f8c4b25aa" providerId="ADAL" clId="{844D348E-B250-471F-9E0C-F0D518A4E974}" dt="2023-09-25T10:05:38.946" v="568" actId="20577"/>
          <ac:spMkLst>
            <pc:docMk/>
            <pc:sldMk cId="2271121518" sldId="523"/>
            <ac:spMk id="3" creationId="{E83255DE-8344-5CD6-12CB-23CBE6CBB4A6}"/>
          </ac:spMkLst>
        </pc:spChg>
        <pc:spChg chg="mod">
          <ac:chgData name="Marianne Duquesne" userId="aba50b59-b47d-4254-bcc5-276f8c4b25aa" providerId="ADAL" clId="{844D348E-B250-471F-9E0C-F0D518A4E974}" dt="2023-09-25T10:08:47.705" v="603" actId="1076"/>
          <ac:spMkLst>
            <pc:docMk/>
            <pc:sldMk cId="2271121518" sldId="523"/>
            <ac:spMk id="15362" creationId="{6F427302-F126-4036-80B6-02070228CEA1}"/>
          </ac:spMkLst>
        </pc:spChg>
        <pc:spChg chg="mod">
          <ac:chgData name="Marianne Duquesne" userId="aba50b59-b47d-4254-bcc5-276f8c4b25aa" providerId="ADAL" clId="{844D348E-B250-471F-9E0C-F0D518A4E974}" dt="2023-09-25T10:04:06.269" v="506" actId="20577"/>
          <ac:spMkLst>
            <pc:docMk/>
            <pc:sldMk cId="2271121518" sldId="523"/>
            <ac:spMk id="15366" creationId="{9DD54FFF-F8B0-4C35-B1C5-28DE5FED82BA}"/>
          </ac:spMkLst>
        </pc:spChg>
      </pc:sldChg>
      <pc:sldChg chg="modSp add mod">
        <pc:chgData name="Marianne Duquesne" userId="aba50b59-b47d-4254-bcc5-276f8c4b25aa" providerId="ADAL" clId="{844D348E-B250-471F-9E0C-F0D518A4E974}" dt="2023-09-25T10:10:21.762" v="648" actId="20577"/>
        <pc:sldMkLst>
          <pc:docMk/>
          <pc:sldMk cId="2497613682" sldId="524"/>
        </pc:sldMkLst>
        <pc:spChg chg="mod">
          <ac:chgData name="Marianne Duquesne" userId="aba50b59-b47d-4254-bcc5-276f8c4b25aa" providerId="ADAL" clId="{844D348E-B250-471F-9E0C-F0D518A4E974}" dt="2023-09-25T10:10:21.762" v="648" actId="20577"/>
          <ac:spMkLst>
            <pc:docMk/>
            <pc:sldMk cId="2497613682" sldId="524"/>
            <ac:spMk id="15362" creationId="{6F427302-F126-4036-80B6-02070228CEA1}"/>
          </ac:spMkLst>
        </pc:spChg>
      </pc:sldChg>
      <pc:sldChg chg="addSp modSp add mod">
        <pc:chgData name="Marianne Duquesne" userId="aba50b59-b47d-4254-bcc5-276f8c4b25aa" providerId="ADAL" clId="{844D348E-B250-471F-9E0C-F0D518A4E974}" dt="2023-09-25T21:02:57.008" v="5692" actId="6549"/>
        <pc:sldMkLst>
          <pc:docMk/>
          <pc:sldMk cId="682104504" sldId="525"/>
        </pc:sldMkLst>
        <pc:spChg chg="add mod">
          <ac:chgData name="Marianne Duquesne" userId="aba50b59-b47d-4254-bcc5-276f8c4b25aa" providerId="ADAL" clId="{844D348E-B250-471F-9E0C-F0D518A4E974}" dt="2023-09-25T14:14:10.055" v="2556" actId="1076"/>
          <ac:spMkLst>
            <pc:docMk/>
            <pc:sldMk cId="682104504" sldId="525"/>
            <ac:spMk id="4" creationId="{A1887811-CC70-FF12-8DAB-425B2084398E}"/>
          </ac:spMkLst>
        </pc:spChg>
        <pc:spChg chg="mod">
          <ac:chgData name="Marianne Duquesne" userId="aba50b59-b47d-4254-bcc5-276f8c4b25aa" providerId="ADAL" clId="{844D348E-B250-471F-9E0C-F0D518A4E974}" dt="2023-09-25T21:02:57.008" v="5692" actId="6549"/>
          <ac:spMkLst>
            <pc:docMk/>
            <pc:sldMk cId="682104504" sldId="525"/>
            <ac:spMk id="15362" creationId="{6F427302-F126-4036-80B6-02070228CEA1}"/>
          </ac:spMkLst>
        </pc:spChg>
        <pc:picChg chg="add mod modCrop">
          <ac:chgData name="Marianne Duquesne" userId="aba50b59-b47d-4254-bcc5-276f8c4b25aa" providerId="ADAL" clId="{844D348E-B250-471F-9E0C-F0D518A4E974}" dt="2023-09-25T14:13:00.495" v="2539" actId="14100"/>
          <ac:picMkLst>
            <pc:docMk/>
            <pc:sldMk cId="682104504" sldId="525"/>
            <ac:picMk id="3" creationId="{E5B6EBFC-0248-BE56-7D6F-5242E8B30AA3}"/>
          </ac:picMkLst>
        </pc:picChg>
      </pc:sldChg>
      <pc:sldChg chg="addSp delSp modSp add mod">
        <pc:chgData name="Marianne Duquesne" userId="aba50b59-b47d-4254-bcc5-276f8c4b25aa" providerId="ADAL" clId="{844D348E-B250-471F-9E0C-F0D518A4E974}" dt="2023-09-25T21:05:14.414" v="5701" actId="113"/>
        <pc:sldMkLst>
          <pc:docMk/>
          <pc:sldMk cId="4245415708" sldId="526"/>
        </pc:sldMkLst>
        <pc:spChg chg="del">
          <ac:chgData name="Marianne Duquesne" userId="aba50b59-b47d-4254-bcc5-276f8c4b25aa" providerId="ADAL" clId="{844D348E-B250-471F-9E0C-F0D518A4E974}" dt="2023-09-25T20:39:41.146" v="4889" actId="478"/>
          <ac:spMkLst>
            <pc:docMk/>
            <pc:sldMk cId="4245415708" sldId="526"/>
            <ac:spMk id="2" creationId="{FF857EED-94AF-7896-CC5A-3CC6B79A198C}"/>
          </ac:spMkLst>
        </pc:spChg>
        <pc:spChg chg="del">
          <ac:chgData name="Marianne Duquesne" userId="aba50b59-b47d-4254-bcc5-276f8c4b25aa" providerId="ADAL" clId="{844D348E-B250-471F-9E0C-F0D518A4E974}" dt="2023-09-25T20:39:36.689" v="4888" actId="478"/>
          <ac:spMkLst>
            <pc:docMk/>
            <pc:sldMk cId="4245415708" sldId="526"/>
            <ac:spMk id="3" creationId="{E83255DE-8344-5CD6-12CB-23CBE6CBB4A6}"/>
          </ac:spMkLst>
        </pc:spChg>
        <pc:spChg chg="add mod">
          <ac:chgData name="Marianne Duquesne" userId="aba50b59-b47d-4254-bcc5-276f8c4b25aa" providerId="ADAL" clId="{844D348E-B250-471F-9E0C-F0D518A4E974}" dt="2023-09-25T20:51:38.055" v="5276" actId="1076"/>
          <ac:spMkLst>
            <pc:docMk/>
            <pc:sldMk cId="4245415708" sldId="526"/>
            <ac:spMk id="4" creationId="{7098ACBF-926E-048E-803C-E8F91F9634F6}"/>
          </ac:spMkLst>
        </pc:spChg>
        <pc:spChg chg="mod">
          <ac:chgData name="Marianne Duquesne" userId="aba50b59-b47d-4254-bcc5-276f8c4b25aa" providerId="ADAL" clId="{844D348E-B250-471F-9E0C-F0D518A4E974}" dt="2023-09-25T21:05:14.414" v="5701" actId="113"/>
          <ac:spMkLst>
            <pc:docMk/>
            <pc:sldMk cId="4245415708" sldId="526"/>
            <ac:spMk id="15362" creationId="{6F427302-F126-4036-80B6-02070228CEA1}"/>
          </ac:spMkLst>
        </pc:spChg>
        <pc:spChg chg="mod">
          <ac:chgData name="Marianne Duquesne" userId="aba50b59-b47d-4254-bcc5-276f8c4b25aa" providerId="ADAL" clId="{844D348E-B250-471F-9E0C-F0D518A4E974}" dt="2023-09-25T20:36:51.862" v="4822" actId="20577"/>
          <ac:spMkLst>
            <pc:docMk/>
            <pc:sldMk cId="4245415708" sldId="526"/>
            <ac:spMk id="15366" creationId="{9DD54FFF-F8B0-4C35-B1C5-28DE5FED82BA}"/>
          </ac:spMkLst>
        </pc:spChg>
      </pc:sldChg>
      <pc:sldChg chg="add del">
        <pc:chgData name="Marianne Duquesne" userId="aba50b59-b47d-4254-bcc5-276f8c4b25aa" providerId="ADAL" clId="{844D348E-B250-471F-9E0C-F0D518A4E974}" dt="2023-09-25T10:19:12.514" v="748" actId="47"/>
        <pc:sldMkLst>
          <pc:docMk/>
          <pc:sldMk cId="3580649249" sldId="527"/>
        </pc:sldMkLst>
      </pc:sldChg>
      <pc:sldChg chg="addSp delSp modSp add mod">
        <pc:chgData name="Marianne Duquesne" userId="aba50b59-b47d-4254-bcc5-276f8c4b25aa" providerId="ADAL" clId="{844D348E-B250-471F-9E0C-F0D518A4E974}" dt="2023-09-25T10:22:09.347" v="902" actId="14100"/>
        <pc:sldMkLst>
          <pc:docMk/>
          <pc:sldMk cId="1778825467" sldId="528"/>
        </pc:sldMkLst>
        <pc:spChg chg="add del mod">
          <ac:chgData name="Marianne Duquesne" userId="aba50b59-b47d-4254-bcc5-276f8c4b25aa" providerId="ADAL" clId="{844D348E-B250-471F-9E0C-F0D518A4E974}" dt="2023-09-25T10:19:35.824" v="768" actId="478"/>
          <ac:spMkLst>
            <pc:docMk/>
            <pc:sldMk cId="1778825467" sldId="528"/>
            <ac:spMk id="2" creationId="{874CECEF-B4D8-E1B0-083B-8420C72803D4}"/>
          </ac:spMkLst>
        </pc:spChg>
        <pc:spChg chg="mod">
          <ac:chgData name="Marianne Duquesne" userId="aba50b59-b47d-4254-bcc5-276f8c4b25aa" providerId="ADAL" clId="{844D348E-B250-471F-9E0C-F0D518A4E974}" dt="2023-09-25T10:19:20.910" v="765" actId="20577"/>
          <ac:spMkLst>
            <pc:docMk/>
            <pc:sldMk cId="1778825467" sldId="528"/>
            <ac:spMk id="4098" creationId="{10E3DFCD-EF3D-9F05-3404-8861A1B610CC}"/>
          </ac:spMkLst>
        </pc:spChg>
        <pc:spChg chg="del">
          <ac:chgData name="Marianne Duquesne" userId="aba50b59-b47d-4254-bcc5-276f8c4b25aa" providerId="ADAL" clId="{844D348E-B250-471F-9E0C-F0D518A4E974}" dt="2023-09-25T10:19:27.503" v="766" actId="478"/>
          <ac:spMkLst>
            <pc:docMk/>
            <pc:sldMk cId="1778825467" sldId="528"/>
            <ac:spMk id="4099" creationId="{CE1B86B8-EFED-B84A-2757-4A5DFB49EFC1}"/>
          </ac:spMkLst>
        </pc:spChg>
        <pc:spChg chg="del">
          <ac:chgData name="Marianne Duquesne" userId="aba50b59-b47d-4254-bcc5-276f8c4b25aa" providerId="ADAL" clId="{844D348E-B250-471F-9E0C-F0D518A4E974}" dt="2023-09-25T10:19:32.569" v="767" actId="478"/>
          <ac:spMkLst>
            <pc:docMk/>
            <pc:sldMk cId="1778825467" sldId="528"/>
            <ac:spMk id="4100" creationId="{B9CB298B-63F8-641F-7228-6C18485B29E4}"/>
          </ac:spMkLst>
        </pc:spChg>
        <pc:spChg chg="del">
          <ac:chgData name="Marianne Duquesne" userId="aba50b59-b47d-4254-bcc5-276f8c4b25aa" providerId="ADAL" clId="{844D348E-B250-471F-9E0C-F0D518A4E974}" dt="2023-09-25T10:19:40.567" v="769" actId="478"/>
          <ac:spMkLst>
            <pc:docMk/>
            <pc:sldMk cId="1778825467" sldId="528"/>
            <ac:spMk id="4101" creationId="{DF918EB1-ADA7-D6E0-3858-7CC1DFA3460B}"/>
          </ac:spMkLst>
        </pc:spChg>
        <pc:graphicFrameChg chg="add mod modGraphic">
          <ac:chgData name="Marianne Duquesne" userId="aba50b59-b47d-4254-bcc5-276f8c4b25aa" providerId="ADAL" clId="{844D348E-B250-471F-9E0C-F0D518A4E974}" dt="2023-09-25T10:22:09.347" v="902" actId="14100"/>
          <ac:graphicFrameMkLst>
            <pc:docMk/>
            <pc:sldMk cId="1778825467" sldId="528"/>
            <ac:graphicFrameMk id="3" creationId="{89C5B5C4-BC05-1F04-CFC7-0E55D43C8823}"/>
          </ac:graphicFrameMkLst>
        </pc:graphicFrameChg>
      </pc:sldChg>
      <pc:sldChg chg="addSp delSp modSp add mod">
        <pc:chgData name="Marianne Duquesne" userId="aba50b59-b47d-4254-bcc5-276f8c4b25aa" providerId="ADAL" clId="{844D348E-B250-471F-9E0C-F0D518A4E974}" dt="2023-09-25T11:53:12.652" v="2152" actId="20577"/>
        <pc:sldMkLst>
          <pc:docMk/>
          <pc:sldMk cId="3617099079" sldId="529"/>
        </pc:sldMkLst>
        <pc:spChg chg="add del mod">
          <ac:chgData name="Marianne Duquesne" userId="aba50b59-b47d-4254-bcc5-276f8c4b25aa" providerId="ADAL" clId="{844D348E-B250-471F-9E0C-F0D518A4E974}" dt="2023-09-25T10:23:29.512" v="906" actId="478"/>
          <ac:spMkLst>
            <pc:docMk/>
            <pc:sldMk cId="3617099079" sldId="529"/>
            <ac:spMk id="2" creationId="{DB12132E-B4AF-04A9-A63F-7B0DBEB20AD7}"/>
          </ac:spMkLst>
        </pc:spChg>
        <pc:spChg chg="mod">
          <ac:chgData name="Marianne Duquesne" userId="aba50b59-b47d-4254-bcc5-276f8c4b25aa" providerId="ADAL" clId="{844D348E-B250-471F-9E0C-F0D518A4E974}" dt="2023-09-25T10:23:39.977" v="908" actId="20577"/>
          <ac:spMkLst>
            <pc:docMk/>
            <pc:sldMk cId="3617099079" sldId="529"/>
            <ac:spMk id="4098" creationId="{10E3DFCD-EF3D-9F05-3404-8861A1B610CC}"/>
          </ac:spMkLst>
        </pc:spChg>
        <pc:spChg chg="del">
          <ac:chgData name="Marianne Duquesne" userId="aba50b59-b47d-4254-bcc5-276f8c4b25aa" providerId="ADAL" clId="{844D348E-B250-471F-9E0C-F0D518A4E974}" dt="2023-09-25T10:23:17.275" v="904" actId="478"/>
          <ac:spMkLst>
            <pc:docMk/>
            <pc:sldMk cId="3617099079" sldId="529"/>
            <ac:spMk id="4099" creationId="{CE1B86B8-EFED-B84A-2757-4A5DFB49EFC1}"/>
          </ac:spMkLst>
        </pc:spChg>
        <pc:spChg chg="del">
          <ac:chgData name="Marianne Duquesne" userId="aba50b59-b47d-4254-bcc5-276f8c4b25aa" providerId="ADAL" clId="{844D348E-B250-471F-9E0C-F0D518A4E974}" dt="2023-09-25T10:23:25.787" v="905" actId="478"/>
          <ac:spMkLst>
            <pc:docMk/>
            <pc:sldMk cId="3617099079" sldId="529"/>
            <ac:spMk id="4100" creationId="{B9CB298B-63F8-641F-7228-6C18485B29E4}"/>
          </ac:spMkLst>
        </pc:spChg>
        <pc:spChg chg="del">
          <ac:chgData name="Marianne Duquesne" userId="aba50b59-b47d-4254-bcc5-276f8c4b25aa" providerId="ADAL" clId="{844D348E-B250-471F-9E0C-F0D518A4E974}" dt="2023-09-25T10:23:33.623" v="907" actId="478"/>
          <ac:spMkLst>
            <pc:docMk/>
            <pc:sldMk cId="3617099079" sldId="529"/>
            <ac:spMk id="4101" creationId="{DF918EB1-ADA7-D6E0-3858-7CC1DFA3460B}"/>
          </ac:spMkLst>
        </pc:spChg>
        <pc:graphicFrameChg chg="add mod modGraphic">
          <ac:chgData name="Marianne Duquesne" userId="aba50b59-b47d-4254-bcc5-276f8c4b25aa" providerId="ADAL" clId="{844D348E-B250-471F-9E0C-F0D518A4E974}" dt="2023-09-25T11:53:12.652" v="2152" actId="20577"/>
          <ac:graphicFrameMkLst>
            <pc:docMk/>
            <pc:sldMk cId="3617099079" sldId="529"/>
            <ac:graphicFrameMk id="3" creationId="{DF7BE41A-F7A9-171C-A2F3-A4010F339860}"/>
          </ac:graphicFrameMkLst>
        </pc:graphicFrameChg>
      </pc:sldChg>
      <pc:sldChg chg="modSp add mod">
        <pc:chgData name="Marianne Duquesne" userId="aba50b59-b47d-4254-bcc5-276f8c4b25aa" providerId="ADAL" clId="{844D348E-B250-471F-9E0C-F0D518A4E974}" dt="2023-09-25T19:58:23.846" v="4039" actId="20577"/>
        <pc:sldMkLst>
          <pc:docMk/>
          <pc:sldMk cId="3937053195" sldId="530"/>
        </pc:sldMkLst>
        <pc:spChg chg="mod">
          <ac:chgData name="Marianne Duquesne" userId="aba50b59-b47d-4254-bcc5-276f8c4b25aa" providerId="ADAL" clId="{844D348E-B250-471F-9E0C-F0D518A4E974}" dt="2023-09-25T13:40:52.818" v="2164" actId="20577"/>
          <ac:spMkLst>
            <pc:docMk/>
            <pc:sldMk cId="3937053195" sldId="530"/>
            <ac:spMk id="4098" creationId="{10E3DFCD-EF3D-9F05-3404-8861A1B610CC}"/>
          </ac:spMkLst>
        </pc:spChg>
        <pc:graphicFrameChg chg="mod modGraphic">
          <ac:chgData name="Marianne Duquesne" userId="aba50b59-b47d-4254-bcc5-276f8c4b25aa" providerId="ADAL" clId="{844D348E-B250-471F-9E0C-F0D518A4E974}" dt="2023-09-25T19:58:23.846" v="4039" actId="20577"/>
          <ac:graphicFrameMkLst>
            <pc:docMk/>
            <pc:sldMk cId="3937053195" sldId="530"/>
            <ac:graphicFrameMk id="3" creationId="{DF7BE41A-F7A9-171C-A2F3-A4010F339860}"/>
          </ac:graphicFrameMkLst>
        </pc:graphicFrameChg>
      </pc:sldChg>
      <pc:sldChg chg="modSp add mod">
        <pc:chgData name="Marianne Duquesne" userId="aba50b59-b47d-4254-bcc5-276f8c4b25aa" providerId="ADAL" clId="{844D348E-B250-471F-9E0C-F0D518A4E974}" dt="2023-09-25T19:59:35.210" v="4040" actId="20577"/>
        <pc:sldMkLst>
          <pc:docMk/>
          <pc:sldMk cId="3774220840" sldId="531"/>
        </pc:sldMkLst>
        <pc:spChg chg="mod">
          <ac:chgData name="Marianne Duquesne" userId="aba50b59-b47d-4254-bcc5-276f8c4b25aa" providerId="ADAL" clId="{844D348E-B250-471F-9E0C-F0D518A4E974}" dt="2023-09-25T13:41:50.481" v="2235" actId="20577"/>
          <ac:spMkLst>
            <pc:docMk/>
            <pc:sldMk cId="3774220840" sldId="531"/>
            <ac:spMk id="4098" creationId="{10E3DFCD-EF3D-9F05-3404-8861A1B610CC}"/>
          </ac:spMkLst>
        </pc:spChg>
        <pc:graphicFrameChg chg="mod modGraphic">
          <ac:chgData name="Marianne Duquesne" userId="aba50b59-b47d-4254-bcc5-276f8c4b25aa" providerId="ADAL" clId="{844D348E-B250-471F-9E0C-F0D518A4E974}" dt="2023-09-25T19:59:35.210" v="4040" actId="20577"/>
          <ac:graphicFrameMkLst>
            <pc:docMk/>
            <pc:sldMk cId="3774220840" sldId="531"/>
            <ac:graphicFrameMk id="3" creationId="{DF7BE41A-F7A9-171C-A2F3-A4010F339860}"/>
          </ac:graphicFrameMkLst>
        </pc:graphicFrameChg>
      </pc:sldChg>
      <pc:sldChg chg="addSp delSp modSp add del mod">
        <pc:chgData name="Marianne Duquesne" userId="aba50b59-b47d-4254-bcc5-276f8c4b25aa" providerId="ADAL" clId="{844D348E-B250-471F-9E0C-F0D518A4E974}" dt="2023-09-25T21:03:59.235" v="5693" actId="20577"/>
        <pc:sldMkLst>
          <pc:docMk/>
          <pc:sldMk cId="1385405188" sldId="532"/>
        </pc:sldMkLst>
        <pc:spChg chg="mod">
          <ac:chgData name="Marianne Duquesne" userId="aba50b59-b47d-4254-bcc5-276f8c4b25aa" providerId="ADAL" clId="{844D348E-B250-471F-9E0C-F0D518A4E974}" dt="2023-09-25T14:06:11.201" v="2499" actId="20577"/>
          <ac:spMkLst>
            <pc:docMk/>
            <pc:sldMk cId="1385405188" sldId="532"/>
            <ac:spMk id="4098" creationId="{10E3DFCD-EF3D-9F05-3404-8861A1B610CC}"/>
          </ac:spMkLst>
        </pc:spChg>
        <pc:graphicFrameChg chg="mod modGraphic">
          <ac:chgData name="Marianne Duquesne" userId="aba50b59-b47d-4254-bcc5-276f8c4b25aa" providerId="ADAL" clId="{844D348E-B250-471F-9E0C-F0D518A4E974}" dt="2023-09-25T21:03:59.235" v="5693" actId="20577"/>
          <ac:graphicFrameMkLst>
            <pc:docMk/>
            <pc:sldMk cId="1385405188" sldId="532"/>
            <ac:graphicFrameMk id="3" creationId="{DF7BE41A-F7A9-171C-A2F3-A4010F339860}"/>
          </ac:graphicFrameMkLst>
        </pc:graphicFrameChg>
        <pc:picChg chg="add del">
          <ac:chgData name="Marianne Duquesne" userId="aba50b59-b47d-4254-bcc5-276f8c4b25aa" providerId="ADAL" clId="{844D348E-B250-471F-9E0C-F0D518A4E974}" dt="2023-09-25T15:06:19.019" v="3922" actId="22"/>
          <ac:picMkLst>
            <pc:docMk/>
            <pc:sldMk cId="1385405188" sldId="532"/>
            <ac:picMk id="4" creationId="{7D1AFC41-15FC-293B-87C5-C8AC45D2F54C}"/>
          </ac:picMkLst>
        </pc:picChg>
      </pc:sldChg>
      <pc:sldChg chg="addSp delSp modSp add mod">
        <pc:chgData name="Marianne Duquesne" userId="aba50b59-b47d-4254-bcc5-276f8c4b25aa" providerId="ADAL" clId="{844D348E-B250-471F-9E0C-F0D518A4E974}" dt="2023-09-25T14:29:07.137" v="2864" actId="255"/>
        <pc:sldMkLst>
          <pc:docMk/>
          <pc:sldMk cId="1869872028" sldId="533"/>
        </pc:sldMkLst>
        <pc:spChg chg="mod">
          <ac:chgData name="Marianne Duquesne" userId="aba50b59-b47d-4254-bcc5-276f8c4b25aa" providerId="ADAL" clId="{844D348E-B250-471F-9E0C-F0D518A4E974}" dt="2023-09-25T14:29:07.137" v="2864" actId="255"/>
          <ac:spMkLst>
            <pc:docMk/>
            <pc:sldMk cId="1869872028" sldId="533"/>
            <ac:spMk id="4" creationId="{A1887811-CC70-FF12-8DAB-425B2084398E}"/>
          </ac:spMkLst>
        </pc:spChg>
        <pc:spChg chg="mod">
          <ac:chgData name="Marianne Duquesne" userId="aba50b59-b47d-4254-bcc5-276f8c4b25aa" providerId="ADAL" clId="{844D348E-B250-471F-9E0C-F0D518A4E974}" dt="2023-09-25T14:19:50.035" v="2652" actId="20577"/>
          <ac:spMkLst>
            <pc:docMk/>
            <pc:sldMk cId="1869872028" sldId="533"/>
            <ac:spMk id="15362" creationId="{6F427302-F126-4036-80B6-02070228CEA1}"/>
          </ac:spMkLst>
        </pc:spChg>
        <pc:picChg chg="del">
          <ac:chgData name="Marianne Duquesne" userId="aba50b59-b47d-4254-bcc5-276f8c4b25aa" providerId="ADAL" clId="{844D348E-B250-471F-9E0C-F0D518A4E974}" dt="2023-09-25T14:18:51.075" v="2595" actId="478"/>
          <ac:picMkLst>
            <pc:docMk/>
            <pc:sldMk cId="1869872028" sldId="533"/>
            <ac:picMk id="3" creationId="{E5B6EBFC-0248-BE56-7D6F-5242E8B30AA3}"/>
          </ac:picMkLst>
        </pc:picChg>
        <pc:picChg chg="add mod modCrop">
          <ac:chgData name="Marianne Duquesne" userId="aba50b59-b47d-4254-bcc5-276f8c4b25aa" providerId="ADAL" clId="{844D348E-B250-471F-9E0C-F0D518A4E974}" dt="2023-09-25T14:28:45.023" v="2860" actId="1076"/>
          <ac:picMkLst>
            <pc:docMk/>
            <pc:sldMk cId="1869872028" sldId="533"/>
            <ac:picMk id="5" creationId="{CC650FC5-4740-C4C5-02F2-098FDBE9B9B2}"/>
          </ac:picMkLst>
        </pc:picChg>
      </pc:sldChg>
      <pc:sldChg chg="add del">
        <pc:chgData name="Marianne Duquesne" userId="aba50b59-b47d-4254-bcc5-276f8c4b25aa" providerId="ADAL" clId="{844D348E-B250-471F-9E0C-F0D518A4E974}" dt="2023-09-25T15:06:16.208" v="3920"/>
        <pc:sldMkLst>
          <pc:docMk/>
          <pc:sldMk cId="1327321539" sldId="534"/>
        </pc:sldMkLst>
      </pc:sldChg>
      <pc:sldChg chg="addSp delSp modSp add mod">
        <pc:chgData name="Marianne Duquesne" userId="aba50b59-b47d-4254-bcc5-276f8c4b25aa" providerId="ADAL" clId="{844D348E-B250-471F-9E0C-F0D518A4E974}" dt="2023-09-25T21:04:18.703" v="5696" actId="20577"/>
        <pc:sldMkLst>
          <pc:docMk/>
          <pc:sldMk cId="2375092875" sldId="534"/>
        </pc:sldMkLst>
        <pc:spChg chg="add del">
          <ac:chgData name="Marianne Duquesne" userId="aba50b59-b47d-4254-bcc5-276f8c4b25aa" providerId="ADAL" clId="{844D348E-B250-471F-9E0C-F0D518A4E974}" dt="2023-09-25T20:28:33" v="4682" actId="22"/>
          <ac:spMkLst>
            <pc:docMk/>
            <pc:sldMk cId="2375092875" sldId="534"/>
            <ac:spMk id="4" creationId="{CBC90EB7-1962-CFC0-FDC9-7A8D5D92A4F9}"/>
          </ac:spMkLst>
        </pc:spChg>
        <pc:spChg chg="mod">
          <ac:chgData name="Marianne Duquesne" userId="aba50b59-b47d-4254-bcc5-276f8c4b25aa" providerId="ADAL" clId="{844D348E-B250-471F-9E0C-F0D518A4E974}" dt="2023-09-25T15:06:38.968" v="3963" actId="20577"/>
          <ac:spMkLst>
            <pc:docMk/>
            <pc:sldMk cId="2375092875" sldId="534"/>
            <ac:spMk id="4098" creationId="{10E3DFCD-EF3D-9F05-3404-8861A1B610CC}"/>
          </ac:spMkLst>
        </pc:spChg>
        <pc:graphicFrameChg chg="mod modGraphic">
          <ac:chgData name="Marianne Duquesne" userId="aba50b59-b47d-4254-bcc5-276f8c4b25aa" providerId="ADAL" clId="{844D348E-B250-471F-9E0C-F0D518A4E974}" dt="2023-09-25T21:04:18.703" v="5696" actId="20577"/>
          <ac:graphicFrameMkLst>
            <pc:docMk/>
            <pc:sldMk cId="2375092875" sldId="534"/>
            <ac:graphicFrameMk id="3" creationId="{DF7BE41A-F7A9-171C-A2F3-A4010F339860}"/>
          </ac:graphicFrameMkLst>
        </pc:graphicFrameChg>
      </pc:sldChg>
      <pc:sldChg chg="modSp add mod">
        <pc:chgData name="Marianne Duquesne" userId="aba50b59-b47d-4254-bcc5-276f8c4b25aa" providerId="ADAL" clId="{844D348E-B250-471F-9E0C-F0D518A4E974}" dt="2023-09-25T20:36:41.881" v="4804" actId="14100"/>
        <pc:sldMkLst>
          <pc:docMk/>
          <pc:sldMk cId="207270428" sldId="535"/>
        </pc:sldMkLst>
        <pc:spChg chg="mod">
          <ac:chgData name="Marianne Duquesne" userId="aba50b59-b47d-4254-bcc5-276f8c4b25aa" providerId="ADAL" clId="{844D348E-B250-471F-9E0C-F0D518A4E974}" dt="2023-09-25T20:36:41.881" v="4804" actId="14100"/>
          <ac:spMkLst>
            <pc:docMk/>
            <pc:sldMk cId="207270428" sldId="535"/>
            <ac:spMk id="15362" creationId="{6F427302-F126-4036-80B6-02070228CEA1}"/>
          </ac:spMkLst>
        </pc:spChg>
      </pc:sldChg>
      <pc:sldChg chg="modSp add mod">
        <pc:chgData name="Marianne Duquesne" userId="aba50b59-b47d-4254-bcc5-276f8c4b25aa" providerId="ADAL" clId="{844D348E-B250-471F-9E0C-F0D518A4E974}" dt="2023-09-25T21:00:42.864" v="5691" actId="20577"/>
        <pc:sldMkLst>
          <pc:docMk/>
          <pc:sldMk cId="3047941436" sldId="536"/>
        </pc:sldMkLst>
        <pc:spChg chg="mod">
          <ac:chgData name="Marianne Duquesne" userId="aba50b59-b47d-4254-bcc5-276f8c4b25aa" providerId="ADAL" clId="{844D348E-B250-471F-9E0C-F0D518A4E974}" dt="2023-09-25T21:00:42.864" v="5691" actId="20577"/>
          <ac:spMkLst>
            <pc:docMk/>
            <pc:sldMk cId="3047941436" sldId="536"/>
            <ac:spMk id="15362" creationId="{6F427302-F126-4036-80B6-02070228CEA1}"/>
          </ac:spMkLst>
        </pc:spChg>
      </pc:sldChg>
      <pc:sldChg chg="add del">
        <pc:chgData name="Marianne Duquesne" userId="aba50b59-b47d-4254-bcc5-276f8c4b25aa" providerId="ADAL" clId="{844D348E-B250-471F-9E0C-F0D518A4E974}" dt="2023-09-25T20:37:04.100" v="4824"/>
        <pc:sldMkLst>
          <pc:docMk/>
          <pc:sldMk cId="3656666762" sldId="536"/>
        </pc:sldMkLst>
      </pc:sldChg>
      <pc:sldChg chg="modSp add mod">
        <pc:chgData name="Marianne Duquesne" userId="aba50b59-b47d-4254-bcc5-276f8c4b25aa" providerId="ADAL" clId="{844D348E-B250-471F-9E0C-F0D518A4E974}" dt="2023-09-25T21:00:28.199" v="5688" actId="1076"/>
        <pc:sldMkLst>
          <pc:docMk/>
          <pc:sldMk cId="2462379410" sldId="537"/>
        </pc:sldMkLst>
        <pc:spChg chg="mod">
          <ac:chgData name="Marianne Duquesne" userId="aba50b59-b47d-4254-bcc5-276f8c4b25aa" providerId="ADAL" clId="{844D348E-B250-471F-9E0C-F0D518A4E974}" dt="2023-09-25T21:00:28.199" v="5688" actId="1076"/>
          <ac:spMkLst>
            <pc:docMk/>
            <pc:sldMk cId="2462379410" sldId="537"/>
            <ac:spMk id="15362" creationId="{6F427302-F126-4036-80B6-02070228CEA1}"/>
          </ac:spMkLst>
        </pc:spChg>
        <pc:spChg chg="mod">
          <ac:chgData name="Marianne Duquesne" userId="aba50b59-b47d-4254-bcc5-276f8c4b25aa" providerId="ADAL" clId="{844D348E-B250-471F-9E0C-F0D518A4E974}" dt="2023-09-25T20:54:25.684" v="5492" actId="20577"/>
          <ac:spMkLst>
            <pc:docMk/>
            <pc:sldMk cId="2462379410" sldId="537"/>
            <ac:spMk id="15366" creationId="{9DD54FFF-F8B0-4C35-B1C5-28DE5FED82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27D285C-844D-4D72-BFB0-1EE42B094407}"/>
              </a:ext>
            </a:extLst>
          </p:cNvPr>
          <p:cNvSpPr>
            <a:spLocks noGrp="1" noChangeArrowheads="1"/>
          </p:cNvSpPr>
          <p:nvPr>
            <p:ph type="hdr" sz="quarter"/>
          </p:nvPr>
        </p:nvSpPr>
        <p:spPr bwMode="auto">
          <a:xfrm>
            <a:off x="0" y="0"/>
            <a:ext cx="3079202" cy="512304"/>
          </a:xfrm>
          <a:prstGeom prst="rect">
            <a:avLst/>
          </a:prstGeom>
          <a:noFill/>
          <a:ln w="9525">
            <a:noFill/>
            <a:miter lim="800000"/>
            <a:headEnd/>
            <a:tailEnd/>
          </a:ln>
          <a:effectLst/>
        </p:spPr>
        <p:txBody>
          <a:bodyPr vert="horz" wrap="square" lIns="94779" tIns="47390" rIns="94779" bIns="47390" numCol="1" anchor="t" anchorCtr="0" compatLnSpc="1">
            <a:prstTxWarp prst="textNoShape">
              <a:avLst/>
            </a:prstTxWarp>
          </a:bodyPr>
          <a:lstStyle>
            <a:lvl1pPr>
              <a:defRPr sz="1200" b="0">
                <a:solidFill>
                  <a:schemeClr val="tx1"/>
                </a:solidFill>
                <a:latin typeface="Arial" charset="0"/>
              </a:defRPr>
            </a:lvl1pPr>
          </a:lstStyle>
          <a:p>
            <a:pPr>
              <a:defRPr/>
            </a:pPr>
            <a:r>
              <a:rPr lang="fr-BE"/>
              <a:t>UVCW</a:t>
            </a:r>
          </a:p>
        </p:txBody>
      </p:sp>
      <p:sp>
        <p:nvSpPr>
          <p:cNvPr id="5123" name="Rectangle 3">
            <a:extLst>
              <a:ext uri="{FF2B5EF4-FFF2-40B4-BE49-F238E27FC236}">
                <a16:creationId xmlns:a16="http://schemas.microsoft.com/office/drawing/2014/main" id="{CBABDCC7-AF5B-40C8-851D-08D055D44AAF}"/>
              </a:ext>
            </a:extLst>
          </p:cNvPr>
          <p:cNvSpPr>
            <a:spLocks noGrp="1" noChangeArrowheads="1"/>
          </p:cNvSpPr>
          <p:nvPr>
            <p:ph type="dt" sz="quarter" idx="1"/>
          </p:nvPr>
        </p:nvSpPr>
        <p:spPr bwMode="auto">
          <a:xfrm>
            <a:off x="4023203" y="0"/>
            <a:ext cx="3079202" cy="512304"/>
          </a:xfrm>
          <a:prstGeom prst="rect">
            <a:avLst/>
          </a:prstGeom>
          <a:noFill/>
          <a:ln w="9525">
            <a:noFill/>
            <a:miter lim="800000"/>
            <a:headEnd/>
            <a:tailEnd/>
          </a:ln>
          <a:effectLst/>
        </p:spPr>
        <p:txBody>
          <a:bodyPr vert="horz" wrap="square" lIns="94779" tIns="47390" rIns="94779" bIns="47390" numCol="1" anchor="t" anchorCtr="0" compatLnSpc="1">
            <a:prstTxWarp prst="textNoShape">
              <a:avLst/>
            </a:prstTxWarp>
          </a:bodyPr>
          <a:lstStyle>
            <a:lvl1pPr algn="r">
              <a:defRPr sz="1200" b="0">
                <a:solidFill>
                  <a:schemeClr val="tx1"/>
                </a:solidFill>
                <a:latin typeface="Arial" charset="0"/>
              </a:defRPr>
            </a:lvl1pPr>
          </a:lstStyle>
          <a:p>
            <a:pPr>
              <a:defRPr/>
            </a:pPr>
            <a:fld id="{D5BB3575-80D2-403A-86B0-177547C2502A}" type="datetime1">
              <a:rPr lang="fr-BE"/>
              <a:pPr>
                <a:defRPr/>
              </a:pPr>
              <a:t>25-09-23</a:t>
            </a:fld>
            <a:endParaRPr lang="fr-BE"/>
          </a:p>
        </p:txBody>
      </p:sp>
      <p:sp>
        <p:nvSpPr>
          <p:cNvPr id="5124" name="Rectangle 4">
            <a:extLst>
              <a:ext uri="{FF2B5EF4-FFF2-40B4-BE49-F238E27FC236}">
                <a16:creationId xmlns:a16="http://schemas.microsoft.com/office/drawing/2014/main" id="{89006CD2-5B9B-4959-A4A8-C99E20515705}"/>
              </a:ext>
            </a:extLst>
          </p:cNvPr>
          <p:cNvSpPr>
            <a:spLocks noGrp="1" noChangeArrowheads="1"/>
          </p:cNvSpPr>
          <p:nvPr>
            <p:ph type="ftr" sz="quarter" idx="2"/>
          </p:nvPr>
        </p:nvSpPr>
        <p:spPr bwMode="auto">
          <a:xfrm>
            <a:off x="0" y="9720674"/>
            <a:ext cx="3079202" cy="512303"/>
          </a:xfrm>
          <a:prstGeom prst="rect">
            <a:avLst/>
          </a:prstGeom>
          <a:noFill/>
          <a:ln w="9525">
            <a:noFill/>
            <a:miter lim="800000"/>
            <a:headEnd/>
            <a:tailEnd/>
          </a:ln>
          <a:effectLst/>
        </p:spPr>
        <p:txBody>
          <a:bodyPr vert="horz" wrap="square" lIns="94779" tIns="47390" rIns="94779" bIns="47390" numCol="1" anchor="b" anchorCtr="0" compatLnSpc="1">
            <a:prstTxWarp prst="textNoShape">
              <a:avLst/>
            </a:prstTxWarp>
          </a:bodyPr>
          <a:lstStyle>
            <a:lvl1pPr>
              <a:defRPr sz="1200" b="0">
                <a:solidFill>
                  <a:schemeClr val="tx1"/>
                </a:solidFill>
                <a:latin typeface="Arial" charset="0"/>
              </a:defRPr>
            </a:lvl1pPr>
          </a:lstStyle>
          <a:p>
            <a:pPr>
              <a:defRPr/>
            </a:pPr>
            <a:endParaRPr lang="fr-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0250D72A-2EC7-4605-83C8-C4B84E14B3FC}"/>
              </a:ext>
            </a:extLst>
          </p:cNvPr>
          <p:cNvSpPr>
            <a:spLocks noGrp="1" noChangeArrowheads="1"/>
          </p:cNvSpPr>
          <p:nvPr>
            <p:ph type="hdr" sz="quarter"/>
          </p:nvPr>
        </p:nvSpPr>
        <p:spPr bwMode="auto">
          <a:xfrm>
            <a:off x="0" y="0"/>
            <a:ext cx="3079202" cy="512304"/>
          </a:xfrm>
          <a:prstGeom prst="rect">
            <a:avLst/>
          </a:prstGeom>
          <a:noFill/>
          <a:ln w="9525">
            <a:noFill/>
            <a:miter lim="800000"/>
            <a:headEnd/>
            <a:tailEnd/>
          </a:ln>
          <a:effectLst/>
        </p:spPr>
        <p:txBody>
          <a:bodyPr vert="horz" wrap="square" lIns="94779" tIns="47390" rIns="94779" bIns="47390" numCol="1" anchor="t" anchorCtr="0" compatLnSpc="1">
            <a:prstTxWarp prst="textNoShape">
              <a:avLst/>
            </a:prstTxWarp>
          </a:bodyPr>
          <a:lstStyle>
            <a:lvl1pPr>
              <a:defRPr sz="1200" b="0">
                <a:solidFill>
                  <a:schemeClr val="tx1"/>
                </a:solidFill>
                <a:latin typeface="Arial" charset="0"/>
              </a:defRPr>
            </a:lvl1pPr>
          </a:lstStyle>
          <a:p>
            <a:pPr>
              <a:defRPr/>
            </a:pPr>
            <a:r>
              <a:rPr lang="fr-BE"/>
              <a:t>Clés pour comprendre les marchés publics</a:t>
            </a:r>
          </a:p>
        </p:txBody>
      </p:sp>
      <p:sp>
        <p:nvSpPr>
          <p:cNvPr id="8195" name="Rectangle 1027">
            <a:extLst>
              <a:ext uri="{FF2B5EF4-FFF2-40B4-BE49-F238E27FC236}">
                <a16:creationId xmlns:a16="http://schemas.microsoft.com/office/drawing/2014/main" id="{EA6B0BD7-5266-4447-B6AC-D6C9ED188C01}"/>
              </a:ext>
            </a:extLst>
          </p:cNvPr>
          <p:cNvSpPr>
            <a:spLocks noGrp="1" noChangeArrowheads="1"/>
          </p:cNvSpPr>
          <p:nvPr>
            <p:ph type="dt" idx="1"/>
          </p:nvPr>
        </p:nvSpPr>
        <p:spPr bwMode="auto">
          <a:xfrm>
            <a:off x="4023203" y="0"/>
            <a:ext cx="3079202" cy="512304"/>
          </a:xfrm>
          <a:prstGeom prst="rect">
            <a:avLst/>
          </a:prstGeom>
          <a:noFill/>
          <a:ln w="9525">
            <a:noFill/>
            <a:miter lim="800000"/>
            <a:headEnd/>
            <a:tailEnd/>
          </a:ln>
          <a:effectLst/>
        </p:spPr>
        <p:txBody>
          <a:bodyPr vert="horz" wrap="square" lIns="94779" tIns="47390" rIns="94779" bIns="47390" numCol="1" anchor="t" anchorCtr="0" compatLnSpc="1">
            <a:prstTxWarp prst="textNoShape">
              <a:avLst/>
            </a:prstTxWarp>
          </a:bodyPr>
          <a:lstStyle>
            <a:lvl1pPr algn="r">
              <a:defRPr sz="1200" b="0">
                <a:solidFill>
                  <a:schemeClr val="tx1"/>
                </a:solidFill>
                <a:latin typeface="Arial" charset="0"/>
              </a:defRPr>
            </a:lvl1pPr>
          </a:lstStyle>
          <a:p>
            <a:pPr>
              <a:defRPr/>
            </a:pPr>
            <a:fld id="{D35DD188-E1AD-4D82-9484-A159F0EDDE9D}" type="datetime1">
              <a:rPr lang="fr-BE"/>
              <a:pPr>
                <a:defRPr/>
              </a:pPr>
              <a:t>25-09-23</a:t>
            </a:fld>
            <a:endParaRPr lang="fr-BE"/>
          </a:p>
        </p:txBody>
      </p:sp>
      <p:sp>
        <p:nvSpPr>
          <p:cNvPr id="33796" name="Rectangle 1028">
            <a:extLst>
              <a:ext uri="{FF2B5EF4-FFF2-40B4-BE49-F238E27FC236}">
                <a16:creationId xmlns:a16="http://schemas.microsoft.com/office/drawing/2014/main" id="{EAEC7FC7-3EFC-4EC0-9FDE-EF1824A42623}"/>
              </a:ext>
            </a:extLst>
          </p:cNvPr>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a:extLst>
              <a:ext uri="{FF2B5EF4-FFF2-40B4-BE49-F238E27FC236}">
                <a16:creationId xmlns:a16="http://schemas.microsoft.com/office/drawing/2014/main" id="{DA241D62-25B9-4FB9-9527-D8358E59CA4B}"/>
              </a:ext>
            </a:extLst>
          </p:cNvPr>
          <p:cNvSpPr>
            <a:spLocks noGrp="1" noChangeArrowheads="1"/>
          </p:cNvSpPr>
          <p:nvPr>
            <p:ph type="body" sz="quarter" idx="3"/>
          </p:nvPr>
        </p:nvSpPr>
        <p:spPr bwMode="auto">
          <a:xfrm>
            <a:off x="710075" y="4862792"/>
            <a:ext cx="5683914" cy="4604184"/>
          </a:xfrm>
          <a:prstGeom prst="rect">
            <a:avLst/>
          </a:prstGeom>
          <a:noFill/>
          <a:ln w="9525">
            <a:noFill/>
            <a:miter lim="800000"/>
            <a:headEnd/>
            <a:tailEnd/>
          </a:ln>
          <a:effectLst/>
        </p:spPr>
        <p:txBody>
          <a:bodyPr vert="horz" wrap="square" lIns="94779" tIns="47390" rIns="94779" bIns="47390" numCol="1" anchor="t" anchorCtr="0" compatLnSpc="1">
            <a:prstTxWarp prst="textNoShape">
              <a:avLst/>
            </a:prstTxWarp>
          </a:bodyPr>
          <a:lstStyle/>
          <a:p>
            <a:pPr lvl="0"/>
            <a:r>
              <a:rPr lang="fr-BE" noProof="0"/>
              <a:t>Cliquez pour modifier les styles du texte du masque</a:t>
            </a:r>
          </a:p>
          <a:p>
            <a:pPr lvl="1"/>
            <a:r>
              <a:rPr lang="fr-BE" noProof="0"/>
              <a:t>Deuxième niveau</a:t>
            </a:r>
          </a:p>
          <a:p>
            <a:pPr lvl="2"/>
            <a:r>
              <a:rPr lang="fr-BE" noProof="0"/>
              <a:t>Troisième niveau</a:t>
            </a:r>
          </a:p>
          <a:p>
            <a:pPr lvl="3"/>
            <a:r>
              <a:rPr lang="fr-BE" noProof="0"/>
              <a:t>Quatrième niveau</a:t>
            </a:r>
          </a:p>
          <a:p>
            <a:pPr lvl="4"/>
            <a:r>
              <a:rPr lang="fr-BE" noProof="0"/>
              <a:t>Cinquième niveau</a:t>
            </a:r>
          </a:p>
        </p:txBody>
      </p:sp>
      <p:sp>
        <p:nvSpPr>
          <p:cNvPr id="8198" name="Rectangle 1030">
            <a:extLst>
              <a:ext uri="{FF2B5EF4-FFF2-40B4-BE49-F238E27FC236}">
                <a16:creationId xmlns:a16="http://schemas.microsoft.com/office/drawing/2014/main" id="{88F7585C-15C9-44D9-A3F4-B90842D02DDC}"/>
              </a:ext>
            </a:extLst>
          </p:cNvPr>
          <p:cNvSpPr>
            <a:spLocks noGrp="1" noChangeArrowheads="1"/>
          </p:cNvSpPr>
          <p:nvPr>
            <p:ph type="ftr" sz="quarter" idx="4"/>
          </p:nvPr>
        </p:nvSpPr>
        <p:spPr bwMode="auto">
          <a:xfrm>
            <a:off x="0" y="9720674"/>
            <a:ext cx="3079202" cy="512303"/>
          </a:xfrm>
          <a:prstGeom prst="rect">
            <a:avLst/>
          </a:prstGeom>
          <a:noFill/>
          <a:ln w="9525">
            <a:noFill/>
            <a:miter lim="800000"/>
            <a:headEnd/>
            <a:tailEnd/>
          </a:ln>
          <a:effectLst/>
        </p:spPr>
        <p:txBody>
          <a:bodyPr vert="horz" wrap="square" lIns="94779" tIns="47390" rIns="94779" bIns="47390" numCol="1" anchor="b" anchorCtr="0" compatLnSpc="1">
            <a:prstTxWarp prst="textNoShape">
              <a:avLst/>
            </a:prstTxWarp>
          </a:bodyPr>
          <a:lstStyle>
            <a:lvl1pPr>
              <a:defRPr sz="1200" b="0">
                <a:solidFill>
                  <a:schemeClr val="tx1"/>
                </a:solidFill>
                <a:latin typeface="Arial" charset="0"/>
              </a:defRPr>
            </a:lvl1pPr>
          </a:lstStyle>
          <a:p>
            <a:pPr>
              <a:defRPr/>
            </a:pPr>
            <a:endParaRPr lang="fr-BE"/>
          </a:p>
        </p:txBody>
      </p:sp>
      <p:sp>
        <p:nvSpPr>
          <p:cNvPr id="8199" name="Rectangle 1031">
            <a:extLst>
              <a:ext uri="{FF2B5EF4-FFF2-40B4-BE49-F238E27FC236}">
                <a16:creationId xmlns:a16="http://schemas.microsoft.com/office/drawing/2014/main" id="{85BD4CA9-F9C3-40F3-B1D8-ECF7BADCA072}"/>
              </a:ext>
            </a:extLst>
          </p:cNvPr>
          <p:cNvSpPr>
            <a:spLocks noGrp="1" noChangeArrowheads="1"/>
          </p:cNvSpPr>
          <p:nvPr>
            <p:ph type="sldNum" sz="quarter" idx="5"/>
          </p:nvPr>
        </p:nvSpPr>
        <p:spPr bwMode="auto">
          <a:xfrm>
            <a:off x="4023203" y="9720674"/>
            <a:ext cx="3079202" cy="512303"/>
          </a:xfrm>
          <a:prstGeom prst="rect">
            <a:avLst/>
          </a:prstGeom>
          <a:noFill/>
          <a:ln w="9525">
            <a:noFill/>
            <a:miter lim="800000"/>
            <a:headEnd/>
            <a:tailEnd/>
          </a:ln>
          <a:effectLst/>
        </p:spPr>
        <p:txBody>
          <a:bodyPr vert="horz" wrap="square" lIns="94779" tIns="47390" rIns="94779" bIns="47390" numCol="1" anchor="b" anchorCtr="0" compatLnSpc="1">
            <a:prstTxWarp prst="textNoShape">
              <a:avLst/>
            </a:prstTxWarp>
          </a:bodyPr>
          <a:lstStyle>
            <a:lvl1pPr algn="r">
              <a:defRPr sz="1200" b="0">
                <a:solidFill>
                  <a:schemeClr val="tx1"/>
                </a:solidFill>
              </a:defRPr>
            </a:lvl1pPr>
          </a:lstStyle>
          <a:p>
            <a:fld id="{7344C98F-A611-4F75-B5AD-EBBFC38E10B4}" type="slidenum">
              <a:rPr lang="fr-BE" altLang="fr-FR"/>
              <a:pPr/>
              <a:t>‹N°›</a:t>
            </a:fld>
            <a:endParaRPr lang="fr-BE" altLang="fr-FR"/>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FFC2448-D971-45A7-9DA4-63C6E775DF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98324" indent="-307048">
              <a:spcBef>
                <a:spcPct val="30000"/>
              </a:spcBef>
              <a:defRPr sz="1200">
                <a:solidFill>
                  <a:schemeClr val="tx1"/>
                </a:solidFill>
                <a:latin typeface="Times New Roman" panose="02020603050405020304" pitchFamily="18" charset="0"/>
              </a:defRPr>
            </a:lvl2pPr>
            <a:lvl3pPr marL="1228191" indent="-245639">
              <a:spcBef>
                <a:spcPct val="30000"/>
              </a:spcBef>
              <a:defRPr sz="1200">
                <a:solidFill>
                  <a:schemeClr val="tx1"/>
                </a:solidFill>
                <a:latin typeface="Times New Roman" panose="02020603050405020304" pitchFamily="18" charset="0"/>
              </a:defRPr>
            </a:lvl3pPr>
            <a:lvl4pPr marL="1719468" indent="-245639">
              <a:spcBef>
                <a:spcPct val="30000"/>
              </a:spcBef>
              <a:defRPr sz="1200">
                <a:solidFill>
                  <a:schemeClr val="tx1"/>
                </a:solidFill>
                <a:latin typeface="Times New Roman" panose="02020603050405020304" pitchFamily="18" charset="0"/>
              </a:defRPr>
            </a:lvl4pPr>
            <a:lvl5pPr marL="2210744" indent="-245639">
              <a:spcBef>
                <a:spcPct val="30000"/>
              </a:spcBef>
              <a:defRPr sz="1200">
                <a:solidFill>
                  <a:schemeClr val="tx1"/>
                </a:solidFill>
                <a:latin typeface="Times New Roman" panose="02020603050405020304" pitchFamily="18" charset="0"/>
              </a:defRPr>
            </a:lvl5pPr>
            <a:lvl6pPr marL="2702019" indent="-245639" eaLnBrk="0" fontAlgn="base" hangingPunct="0">
              <a:spcBef>
                <a:spcPct val="30000"/>
              </a:spcBef>
              <a:spcAft>
                <a:spcPct val="0"/>
              </a:spcAft>
              <a:defRPr sz="1200">
                <a:solidFill>
                  <a:schemeClr val="tx1"/>
                </a:solidFill>
                <a:latin typeface="Times New Roman" panose="02020603050405020304" pitchFamily="18" charset="0"/>
              </a:defRPr>
            </a:lvl6pPr>
            <a:lvl7pPr marL="3193296" indent="-245639" eaLnBrk="0" fontAlgn="base" hangingPunct="0">
              <a:spcBef>
                <a:spcPct val="30000"/>
              </a:spcBef>
              <a:spcAft>
                <a:spcPct val="0"/>
              </a:spcAft>
              <a:defRPr sz="1200">
                <a:solidFill>
                  <a:schemeClr val="tx1"/>
                </a:solidFill>
                <a:latin typeface="Times New Roman" panose="02020603050405020304" pitchFamily="18" charset="0"/>
              </a:defRPr>
            </a:lvl7pPr>
            <a:lvl8pPr marL="3684572" indent="-245639" eaLnBrk="0" fontAlgn="base" hangingPunct="0">
              <a:spcBef>
                <a:spcPct val="30000"/>
              </a:spcBef>
              <a:spcAft>
                <a:spcPct val="0"/>
              </a:spcAft>
              <a:defRPr sz="1200">
                <a:solidFill>
                  <a:schemeClr val="tx1"/>
                </a:solidFill>
                <a:latin typeface="Times New Roman" panose="02020603050405020304" pitchFamily="18" charset="0"/>
              </a:defRPr>
            </a:lvl8pPr>
            <a:lvl9pPr marL="4175849" indent="-24563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30CC82-1AF3-4AE0-A4C3-ADC74ACC34B2}" type="slidenum">
              <a:rPr lang="fr-FR" altLang="fr-FR" smtClean="0"/>
              <a:pPr>
                <a:spcBef>
                  <a:spcPct val="0"/>
                </a:spcBef>
              </a:pPr>
              <a:t>1</a:t>
            </a:fld>
            <a:endParaRPr lang="fr-FR" altLang="fr-FR"/>
          </a:p>
        </p:txBody>
      </p:sp>
      <p:sp>
        <p:nvSpPr>
          <p:cNvPr id="7171" name="Rectangle 2050">
            <a:extLst>
              <a:ext uri="{FF2B5EF4-FFF2-40B4-BE49-F238E27FC236}">
                <a16:creationId xmlns:a16="http://schemas.microsoft.com/office/drawing/2014/main" id="{B87BBEC5-3692-4462-A661-C1A0D4D84F76}"/>
              </a:ext>
            </a:extLst>
          </p:cNvPr>
          <p:cNvSpPr>
            <a:spLocks noGrp="1" noRot="1" noChangeAspect="1" noChangeArrowheads="1" noTextEdit="1"/>
          </p:cNvSpPr>
          <p:nvPr>
            <p:ph type="sldImg"/>
          </p:nvPr>
        </p:nvSpPr>
        <p:spPr>
          <a:solidFill>
            <a:srgbClr val="FFFFFF"/>
          </a:solidFill>
          <a:ln/>
        </p:spPr>
      </p:sp>
      <p:sp>
        <p:nvSpPr>
          <p:cNvPr id="7172" name="Rectangle 2051">
            <a:extLst>
              <a:ext uri="{FF2B5EF4-FFF2-40B4-BE49-F238E27FC236}">
                <a16:creationId xmlns:a16="http://schemas.microsoft.com/office/drawing/2014/main" id="{82706034-37F6-41E4-8984-2A4D6B19068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fr-FR" altLang="fr-FR"/>
          </a:p>
        </p:txBody>
      </p:sp>
    </p:spTree>
    <p:extLst>
      <p:ext uri="{BB962C8B-B14F-4D97-AF65-F5344CB8AC3E}">
        <p14:creationId xmlns:p14="http://schemas.microsoft.com/office/powerpoint/2010/main" val="183559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ED95149C-5526-4509-8D7C-E6336ABBA9E9}"/>
              </a:ext>
            </a:extLst>
          </p:cNvPr>
          <p:cNvSpPr>
            <a:spLocks noGrp="1" noRot="1" noChangeAspect="1" noTextEdit="1"/>
          </p:cNvSpPr>
          <p:nvPr>
            <p:ph type="sldImg"/>
          </p:nvPr>
        </p:nvSpPr>
        <p:spPr>
          <a:ln/>
        </p:spPr>
      </p:sp>
      <p:sp>
        <p:nvSpPr>
          <p:cNvPr id="45059" name="Espace réservé des commentaires 2">
            <a:extLst>
              <a:ext uri="{FF2B5EF4-FFF2-40B4-BE49-F238E27FC236}">
                <a16:creationId xmlns:a16="http://schemas.microsoft.com/office/drawing/2014/main" id="{AF5634D3-1920-4139-BE6C-57FC934D18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45060" name="Espace réservé de l'en-tête 3">
            <a:extLst>
              <a:ext uri="{FF2B5EF4-FFF2-40B4-BE49-F238E27FC236}">
                <a16:creationId xmlns:a16="http://schemas.microsoft.com/office/drawing/2014/main" id="{BCFBB6B0-C5AF-49E2-ABFE-6360F64F27C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70136" indent="-296207" eaLnBrk="0" hangingPunct="0">
              <a:spcBef>
                <a:spcPct val="30000"/>
              </a:spcBef>
              <a:defRPr sz="1200">
                <a:solidFill>
                  <a:schemeClr val="tx1"/>
                </a:solidFill>
                <a:latin typeface="Arial" panose="020B0604020202020204" pitchFamily="34" charset="0"/>
              </a:defRPr>
            </a:lvl2pPr>
            <a:lvl3pPr marL="1184826" indent="-236966" eaLnBrk="0" hangingPunct="0">
              <a:spcBef>
                <a:spcPct val="30000"/>
              </a:spcBef>
              <a:defRPr sz="1200">
                <a:solidFill>
                  <a:schemeClr val="tx1"/>
                </a:solidFill>
                <a:latin typeface="Arial" panose="020B0604020202020204" pitchFamily="34" charset="0"/>
              </a:defRPr>
            </a:lvl3pPr>
            <a:lvl4pPr marL="1658756" indent="-236966" eaLnBrk="0" hangingPunct="0">
              <a:spcBef>
                <a:spcPct val="30000"/>
              </a:spcBef>
              <a:defRPr sz="1200">
                <a:solidFill>
                  <a:schemeClr val="tx1"/>
                </a:solidFill>
                <a:latin typeface="Arial" panose="020B0604020202020204" pitchFamily="34" charset="0"/>
              </a:defRPr>
            </a:lvl4pPr>
            <a:lvl5pPr marL="2132688" indent="-236966" eaLnBrk="0" hangingPunct="0">
              <a:spcBef>
                <a:spcPct val="30000"/>
              </a:spcBef>
              <a:defRPr sz="1200">
                <a:solidFill>
                  <a:schemeClr val="tx1"/>
                </a:solidFill>
                <a:latin typeface="Arial" panose="020B0604020202020204" pitchFamily="34" charset="0"/>
              </a:defRPr>
            </a:lvl5pPr>
            <a:lvl6pPr marL="2606618" indent="-236966" eaLnBrk="0" fontAlgn="base" hangingPunct="0">
              <a:spcBef>
                <a:spcPct val="30000"/>
              </a:spcBef>
              <a:spcAft>
                <a:spcPct val="0"/>
              </a:spcAft>
              <a:defRPr sz="1200">
                <a:solidFill>
                  <a:schemeClr val="tx1"/>
                </a:solidFill>
                <a:latin typeface="Arial" panose="020B0604020202020204" pitchFamily="34" charset="0"/>
              </a:defRPr>
            </a:lvl6pPr>
            <a:lvl7pPr marL="3080548" indent="-236966" eaLnBrk="0" fontAlgn="base" hangingPunct="0">
              <a:spcBef>
                <a:spcPct val="30000"/>
              </a:spcBef>
              <a:spcAft>
                <a:spcPct val="0"/>
              </a:spcAft>
              <a:defRPr sz="1200">
                <a:solidFill>
                  <a:schemeClr val="tx1"/>
                </a:solidFill>
                <a:latin typeface="Arial" panose="020B0604020202020204" pitchFamily="34" charset="0"/>
              </a:defRPr>
            </a:lvl7pPr>
            <a:lvl8pPr marL="3554478" indent="-236966" eaLnBrk="0" fontAlgn="base" hangingPunct="0">
              <a:spcBef>
                <a:spcPct val="30000"/>
              </a:spcBef>
              <a:spcAft>
                <a:spcPct val="0"/>
              </a:spcAft>
              <a:defRPr sz="1200">
                <a:solidFill>
                  <a:schemeClr val="tx1"/>
                </a:solidFill>
                <a:latin typeface="Arial" panose="020B0604020202020204" pitchFamily="34" charset="0"/>
              </a:defRPr>
            </a:lvl8pPr>
            <a:lvl9pPr marL="4028410" indent="-236966"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BE" altLang="fr-FR"/>
              <a:t>Clés pour comprendre les marchés publics</a:t>
            </a:r>
          </a:p>
        </p:txBody>
      </p:sp>
      <p:sp>
        <p:nvSpPr>
          <p:cNvPr id="45061" name="Espace réservé de la date 4">
            <a:extLst>
              <a:ext uri="{FF2B5EF4-FFF2-40B4-BE49-F238E27FC236}">
                <a16:creationId xmlns:a16="http://schemas.microsoft.com/office/drawing/2014/main" id="{A1605EE7-C62C-4012-925A-B696D43CD4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70136" indent="-296207" eaLnBrk="0" hangingPunct="0">
              <a:spcBef>
                <a:spcPct val="30000"/>
              </a:spcBef>
              <a:defRPr sz="1200">
                <a:solidFill>
                  <a:schemeClr val="tx1"/>
                </a:solidFill>
                <a:latin typeface="Arial" panose="020B0604020202020204" pitchFamily="34" charset="0"/>
              </a:defRPr>
            </a:lvl2pPr>
            <a:lvl3pPr marL="1184826" indent="-236966" eaLnBrk="0" hangingPunct="0">
              <a:spcBef>
                <a:spcPct val="30000"/>
              </a:spcBef>
              <a:defRPr sz="1200">
                <a:solidFill>
                  <a:schemeClr val="tx1"/>
                </a:solidFill>
                <a:latin typeface="Arial" panose="020B0604020202020204" pitchFamily="34" charset="0"/>
              </a:defRPr>
            </a:lvl3pPr>
            <a:lvl4pPr marL="1658756" indent="-236966" eaLnBrk="0" hangingPunct="0">
              <a:spcBef>
                <a:spcPct val="30000"/>
              </a:spcBef>
              <a:defRPr sz="1200">
                <a:solidFill>
                  <a:schemeClr val="tx1"/>
                </a:solidFill>
                <a:latin typeface="Arial" panose="020B0604020202020204" pitchFamily="34" charset="0"/>
              </a:defRPr>
            </a:lvl4pPr>
            <a:lvl5pPr marL="2132688" indent="-236966" eaLnBrk="0" hangingPunct="0">
              <a:spcBef>
                <a:spcPct val="30000"/>
              </a:spcBef>
              <a:defRPr sz="1200">
                <a:solidFill>
                  <a:schemeClr val="tx1"/>
                </a:solidFill>
                <a:latin typeface="Arial" panose="020B0604020202020204" pitchFamily="34" charset="0"/>
              </a:defRPr>
            </a:lvl5pPr>
            <a:lvl6pPr marL="2606618" indent="-236966" eaLnBrk="0" fontAlgn="base" hangingPunct="0">
              <a:spcBef>
                <a:spcPct val="30000"/>
              </a:spcBef>
              <a:spcAft>
                <a:spcPct val="0"/>
              </a:spcAft>
              <a:defRPr sz="1200">
                <a:solidFill>
                  <a:schemeClr val="tx1"/>
                </a:solidFill>
                <a:latin typeface="Arial" panose="020B0604020202020204" pitchFamily="34" charset="0"/>
              </a:defRPr>
            </a:lvl6pPr>
            <a:lvl7pPr marL="3080548" indent="-236966" eaLnBrk="0" fontAlgn="base" hangingPunct="0">
              <a:spcBef>
                <a:spcPct val="30000"/>
              </a:spcBef>
              <a:spcAft>
                <a:spcPct val="0"/>
              </a:spcAft>
              <a:defRPr sz="1200">
                <a:solidFill>
                  <a:schemeClr val="tx1"/>
                </a:solidFill>
                <a:latin typeface="Arial" panose="020B0604020202020204" pitchFamily="34" charset="0"/>
              </a:defRPr>
            </a:lvl7pPr>
            <a:lvl8pPr marL="3554478" indent="-236966" eaLnBrk="0" fontAlgn="base" hangingPunct="0">
              <a:spcBef>
                <a:spcPct val="30000"/>
              </a:spcBef>
              <a:spcAft>
                <a:spcPct val="0"/>
              </a:spcAft>
              <a:defRPr sz="1200">
                <a:solidFill>
                  <a:schemeClr val="tx1"/>
                </a:solidFill>
                <a:latin typeface="Arial" panose="020B0604020202020204" pitchFamily="34" charset="0"/>
              </a:defRPr>
            </a:lvl8pPr>
            <a:lvl9pPr marL="4028410" indent="-236966"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3FCD64-838A-443D-B597-7B4656728009}" type="datetime1">
              <a:rPr lang="fr-BE" altLang="fr-FR" smtClean="0"/>
              <a:pPr eaLnBrk="1" hangingPunct="1">
                <a:spcBef>
                  <a:spcPct val="0"/>
                </a:spcBef>
              </a:pPr>
              <a:t>25-09-23</a:t>
            </a:fld>
            <a:endParaRPr lang="fr-BE" altLang="fr-FR"/>
          </a:p>
        </p:txBody>
      </p:sp>
      <p:sp>
        <p:nvSpPr>
          <p:cNvPr id="45062" name="Espace réservé du numéro de diapositive 5">
            <a:extLst>
              <a:ext uri="{FF2B5EF4-FFF2-40B4-BE49-F238E27FC236}">
                <a16:creationId xmlns:a16="http://schemas.microsoft.com/office/drawing/2014/main" id="{F1A3A466-BFDA-45A8-93BB-C1B45694B8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70136" indent="-296207" eaLnBrk="0" hangingPunct="0">
              <a:spcBef>
                <a:spcPct val="30000"/>
              </a:spcBef>
              <a:defRPr sz="1200">
                <a:solidFill>
                  <a:schemeClr val="tx1"/>
                </a:solidFill>
                <a:latin typeface="Arial" panose="020B0604020202020204" pitchFamily="34" charset="0"/>
              </a:defRPr>
            </a:lvl2pPr>
            <a:lvl3pPr marL="1184826" indent="-236966" eaLnBrk="0" hangingPunct="0">
              <a:spcBef>
                <a:spcPct val="30000"/>
              </a:spcBef>
              <a:defRPr sz="1200">
                <a:solidFill>
                  <a:schemeClr val="tx1"/>
                </a:solidFill>
                <a:latin typeface="Arial" panose="020B0604020202020204" pitchFamily="34" charset="0"/>
              </a:defRPr>
            </a:lvl3pPr>
            <a:lvl4pPr marL="1658756" indent="-236966" eaLnBrk="0" hangingPunct="0">
              <a:spcBef>
                <a:spcPct val="30000"/>
              </a:spcBef>
              <a:defRPr sz="1200">
                <a:solidFill>
                  <a:schemeClr val="tx1"/>
                </a:solidFill>
                <a:latin typeface="Arial" panose="020B0604020202020204" pitchFamily="34" charset="0"/>
              </a:defRPr>
            </a:lvl4pPr>
            <a:lvl5pPr marL="2132688" indent="-236966" eaLnBrk="0" hangingPunct="0">
              <a:spcBef>
                <a:spcPct val="30000"/>
              </a:spcBef>
              <a:defRPr sz="1200">
                <a:solidFill>
                  <a:schemeClr val="tx1"/>
                </a:solidFill>
                <a:latin typeface="Arial" panose="020B0604020202020204" pitchFamily="34" charset="0"/>
              </a:defRPr>
            </a:lvl5pPr>
            <a:lvl6pPr marL="2606618" indent="-236966" eaLnBrk="0" fontAlgn="base" hangingPunct="0">
              <a:spcBef>
                <a:spcPct val="30000"/>
              </a:spcBef>
              <a:spcAft>
                <a:spcPct val="0"/>
              </a:spcAft>
              <a:defRPr sz="1200">
                <a:solidFill>
                  <a:schemeClr val="tx1"/>
                </a:solidFill>
                <a:latin typeface="Arial" panose="020B0604020202020204" pitchFamily="34" charset="0"/>
              </a:defRPr>
            </a:lvl6pPr>
            <a:lvl7pPr marL="3080548" indent="-236966" eaLnBrk="0" fontAlgn="base" hangingPunct="0">
              <a:spcBef>
                <a:spcPct val="30000"/>
              </a:spcBef>
              <a:spcAft>
                <a:spcPct val="0"/>
              </a:spcAft>
              <a:defRPr sz="1200">
                <a:solidFill>
                  <a:schemeClr val="tx1"/>
                </a:solidFill>
                <a:latin typeface="Arial" panose="020B0604020202020204" pitchFamily="34" charset="0"/>
              </a:defRPr>
            </a:lvl7pPr>
            <a:lvl8pPr marL="3554478" indent="-236966" eaLnBrk="0" fontAlgn="base" hangingPunct="0">
              <a:spcBef>
                <a:spcPct val="30000"/>
              </a:spcBef>
              <a:spcAft>
                <a:spcPct val="0"/>
              </a:spcAft>
              <a:defRPr sz="1200">
                <a:solidFill>
                  <a:schemeClr val="tx1"/>
                </a:solidFill>
                <a:latin typeface="Arial" panose="020B0604020202020204" pitchFamily="34" charset="0"/>
              </a:defRPr>
            </a:lvl8pPr>
            <a:lvl9pPr marL="4028410" indent="-236966"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0B3D21-C591-4349-9079-067581BA6E64}" type="slidenum">
              <a:rPr lang="fr-BE" altLang="fr-FR"/>
              <a:pPr eaLnBrk="1" hangingPunct="1">
                <a:spcBef>
                  <a:spcPct val="0"/>
                </a:spcBef>
              </a:pPr>
              <a:t>19</a:t>
            </a:fld>
            <a:endParaRPr lang="fr-BE"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D4151EA-CDE4-4432-8B81-5CDD415111DF}"/>
              </a:ext>
            </a:extLst>
          </p:cNvPr>
          <p:cNvSpPr>
            <a:spLocks noChangeArrowheads="1"/>
          </p:cNvSpPr>
          <p:nvPr/>
        </p:nvSpPr>
        <p:spPr bwMode="auto">
          <a:xfrm>
            <a:off x="0" y="1700213"/>
            <a:ext cx="9144000" cy="3816350"/>
          </a:xfrm>
          <a:prstGeom prst="rect">
            <a:avLst/>
          </a:prstGeom>
          <a:solidFill>
            <a:srgbClr val="C0B0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pPr eaLnBrk="1" hangingPunct="1">
              <a:defRPr/>
            </a:pPr>
            <a:endParaRPr lang="fr-FR" altLang="fr-FR"/>
          </a:p>
        </p:txBody>
      </p:sp>
      <p:pic>
        <p:nvPicPr>
          <p:cNvPr id="5" name="Picture 7" descr="UvcwGouvlogo">
            <a:extLst>
              <a:ext uri="{FF2B5EF4-FFF2-40B4-BE49-F238E27FC236}">
                <a16:creationId xmlns:a16="http://schemas.microsoft.com/office/drawing/2014/main" id="{AE7252E0-D333-414D-9E8F-C781EE7A4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38" y="188913"/>
            <a:ext cx="31845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0" y="1844675"/>
            <a:ext cx="9144000" cy="1368425"/>
          </a:xfrm>
        </p:spPr>
        <p:txBody>
          <a:bodyPr anchor="t"/>
          <a:lstStyle>
            <a:lvl1pPr marL="0" indent="0">
              <a:buFontTx/>
              <a:buNone/>
              <a:defRPr>
                <a:solidFill>
                  <a:schemeClr val="bg1"/>
                </a:solidFill>
                <a:latin typeface="Impact" pitchFamily="34" charset="0"/>
              </a:defRPr>
            </a:lvl1pPr>
          </a:lstStyle>
          <a:p>
            <a:r>
              <a:rPr lang="fr-FR"/>
              <a:t>Cliquez pour modifier le style du titre</a:t>
            </a:r>
            <a:endParaRPr lang="fr-BE"/>
          </a:p>
        </p:txBody>
      </p:sp>
      <p:sp>
        <p:nvSpPr>
          <p:cNvPr id="4099" name="Rectangle 3"/>
          <p:cNvSpPr>
            <a:spLocks noGrp="1" noChangeArrowheads="1"/>
          </p:cNvSpPr>
          <p:nvPr>
            <p:ph type="subTitle" idx="1"/>
          </p:nvPr>
        </p:nvSpPr>
        <p:spPr>
          <a:xfrm>
            <a:off x="250825" y="5876925"/>
            <a:ext cx="3600450" cy="865188"/>
          </a:xfrm>
        </p:spPr>
        <p:txBody>
          <a:bodyPr/>
          <a:lstStyle>
            <a:lvl1pPr marL="0" indent="0" algn="ctr">
              <a:buFontTx/>
              <a:buNone/>
              <a:defRPr sz="1600">
                <a:solidFill>
                  <a:schemeClr val="tx1"/>
                </a:solidFill>
              </a:defRPr>
            </a:lvl1pPr>
          </a:lstStyle>
          <a:p>
            <a:r>
              <a:rPr lang="fr-FR"/>
              <a:t>Cliquez pour modifier le style des sous-titres du masque</a:t>
            </a:r>
            <a:endParaRPr lang="fr-BE"/>
          </a:p>
        </p:txBody>
      </p:sp>
      <p:sp>
        <p:nvSpPr>
          <p:cNvPr id="6" name="Rectangle 4">
            <a:extLst>
              <a:ext uri="{FF2B5EF4-FFF2-40B4-BE49-F238E27FC236}">
                <a16:creationId xmlns:a16="http://schemas.microsoft.com/office/drawing/2014/main" id="{448375A3-7C49-4BFB-82BB-AB75EDB16A4C}"/>
              </a:ext>
            </a:extLst>
          </p:cNvPr>
          <p:cNvSpPr>
            <a:spLocks noGrp="1" noChangeArrowheads="1"/>
          </p:cNvSpPr>
          <p:nvPr>
            <p:ph type="dt" sz="half" idx="10"/>
          </p:nvPr>
        </p:nvSpPr>
        <p:spPr>
          <a:xfrm>
            <a:off x="0" y="4221163"/>
            <a:ext cx="9144000" cy="863600"/>
          </a:xfrm>
        </p:spPr>
        <p:txBody>
          <a:bodyPr/>
          <a:lstStyle>
            <a:lvl1pPr algn="ctr">
              <a:defRPr sz="1800"/>
            </a:lvl1pPr>
          </a:lstStyle>
          <a:p>
            <a:pPr>
              <a:defRPr/>
            </a:pPr>
            <a:r>
              <a:rPr lang="fr-FR"/>
              <a:t> </a:t>
            </a:r>
            <a:endParaRPr lang="fr-BE"/>
          </a:p>
        </p:txBody>
      </p:sp>
      <p:sp>
        <p:nvSpPr>
          <p:cNvPr id="7" name="Rectangle 11">
            <a:extLst>
              <a:ext uri="{FF2B5EF4-FFF2-40B4-BE49-F238E27FC236}">
                <a16:creationId xmlns:a16="http://schemas.microsoft.com/office/drawing/2014/main" id="{F036E6A8-EA3B-4B53-802C-A327E6BA1E5E}"/>
              </a:ext>
            </a:extLst>
          </p:cNvPr>
          <p:cNvSpPr>
            <a:spLocks noGrp="1" noChangeArrowheads="1"/>
          </p:cNvSpPr>
          <p:nvPr>
            <p:ph type="ftr" sz="quarter" idx="11"/>
          </p:nvPr>
        </p:nvSpPr>
        <p:spPr bwMode="auto">
          <a:xfrm>
            <a:off x="6084888" y="115888"/>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b="0">
                <a:solidFill>
                  <a:schemeClr val="tx1"/>
                </a:solidFill>
                <a:latin typeface="Arial" charset="0"/>
              </a:defRPr>
            </a:lvl1pPr>
          </a:lstStyle>
          <a:p>
            <a:pPr>
              <a:defRPr/>
            </a:pPr>
            <a:endParaRPr lang="fr-BE"/>
          </a:p>
        </p:txBody>
      </p:sp>
    </p:spTree>
    <p:extLst>
      <p:ext uri="{BB962C8B-B14F-4D97-AF65-F5344CB8AC3E}">
        <p14:creationId xmlns:p14="http://schemas.microsoft.com/office/powerpoint/2010/main" val="60981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11">
            <a:extLst>
              <a:ext uri="{FF2B5EF4-FFF2-40B4-BE49-F238E27FC236}">
                <a16:creationId xmlns:a16="http://schemas.microsoft.com/office/drawing/2014/main" id="{34215793-0D48-4F80-8D3D-890828754B34}"/>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12602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3" y="692150"/>
            <a:ext cx="2071687" cy="4608513"/>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395288" y="692150"/>
            <a:ext cx="6067425" cy="46085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11">
            <a:extLst>
              <a:ext uri="{FF2B5EF4-FFF2-40B4-BE49-F238E27FC236}">
                <a16:creationId xmlns:a16="http://schemas.microsoft.com/office/drawing/2014/main" id="{8E56C059-119E-4D6F-B968-2144EAFC796B}"/>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1788319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95288" y="692150"/>
            <a:ext cx="8291512" cy="46085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3" name="Rectangle 11">
            <a:extLst>
              <a:ext uri="{FF2B5EF4-FFF2-40B4-BE49-F238E27FC236}">
                <a16:creationId xmlns:a16="http://schemas.microsoft.com/office/drawing/2014/main" id="{7A57FB6F-94E1-48CE-A778-7D0304623DFF}"/>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389535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11">
            <a:extLst>
              <a:ext uri="{FF2B5EF4-FFF2-40B4-BE49-F238E27FC236}">
                <a16:creationId xmlns:a16="http://schemas.microsoft.com/office/drawing/2014/main" id="{8C22ED5F-3E6B-4172-9919-455618A8482D}"/>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358840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11">
            <a:extLst>
              <a:ext uri="{FF2B5EF4-FFF2-40B4-BE49-F238E27FC236}">
                <a16:creationId xmlns:a16="http://schemas.microsoft.com/office/drawing/2014/main" id="{291FED74-BBE7-4E2D-A416-9E9FE14D15A2}"/>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296243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2060575"/>
            <a:ext cx="4038600" cy="324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2060575"/>
            <a:ext cx="4038600" cy="324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11">
            <a:extLst>
              <a:ext uri="{FF2B5EF4-FFF2-40B4-BE49-F238E27FC236}">
                <a16:creationId xmlns:a16="http://schemas.microsoft.com/office/drawing/2014/main" id="{DCC09E23-6336-4A78-AEF3-7979BC2BD03D}"/>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26897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11">
            <a:extLst>
              <a:ext uri="{FF2B5EF4-FFF2-40B4-BE49-F238E27FC236}">
                <a16:creationId xmlns:a16="http://schemas.microsoft.com/office/drawing/2014/main" id="{6500BAA9-D8F8-4CB1-9343-237791D4EE64}"/>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379612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Rectangle 11">
            <a:extLst>
              <a:ext uri="{FF2B5EF4-FFF2-40B4-BE49-F238E27FC236}">
                <a16:creationId xmlns:a16="http://schemas.microsoft.com/office/drawing/2014/main" id="{556450E4-1FA6-4D3D-A704-30B153CDCA19}"/>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125941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BF2A50D-CF1B-4448-A9F5-3B25C761C69D}"/>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98524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11">
            <a:extLst>
              <a:ext uri="{FF2B5EF4-FFF2-40B4-BE49-F238E27FC236}">
                <a16:creationId xmlns:a16="http://schemas.microsoft.com/office/drawing/2014/main" id="{CFC17490-E057-4AEC-97E7-9FACC0B07115}"/>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233859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11">
            <a:extLst>
              <a:ext uri="{FF2B5EF4-FFF2-40B4-BE49-F238E27FC236}">
                <a16:creationId xmlns:a16="http://schemas.microsoft.com/office/drawing/2014/main" id="{8545329A-590C-4816-A41D-90F4A86551D1}"/>
              </a:ext>
            </a:extLst>
          </p:cNvPr>
          <p:cNvSpPr>
            <a:spLocks noGrp="1" noChangeArrowheads="1"/>
          </p:cNvSpPr>
          <p:nvPr>
            <p:ph type="dt" sz="half" idx="10"/>
          </p:nvPr>
        </p:nvSpPr>
        <p:spPr>
          <a:ln/>
        </p:spPr>
        <p:txBody>
          <a:bodyPr/>
          <a:lstStyle>
            <a:lvl1pPr>
              <a:defRPr/>
            </a:lvl1pPr>
          </a:lstStyle>
          <a:p>
            <a:pPr>
              <a:defRPr/>
            </a:pPr>
            <a:r>
              <a:rPr lang="fr-FR"/>
              <a:t>UVCW   </a:t>
            </a:r>
            <a:endParaRPr lang="fr-BE">
              <a:latin typeface="Impact" pitchFamily="34" charset="0"/>
            </a:endParaRPr>
          </a:p>
        </p:txBody>
      </p:sp>
    </p:spTree>
    <p:extLst>
      <p:ext uri="{BB962C8B-B14F-4D97-AF65-F5344CB8AC3E}">
        <p14:creationId xmlns:p14="http://schemas.microsoft.com/office/powerpoint/2010/main" val="396661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3ED3DB-F7F9-4616-BA4E-F5C49DAF693A}"/>
              </a:ext>
            </a:extLst>
          </p:cNvPr>
          <p:cNvSpPr>
            <a:spLocks noGrp="1" noChangeArrowheads="1"/>
          </p:cNvSpPr>
          <p:nvPr>
            <p:ph type="title"/>
          </p:nvPr>
        </p:nvSpPr>
        <p:spPr bwMode="auto">
          <a:xfrm>
            <a:off x="395288"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BE" altLang="fr-FR"/>
              <a:t>Cliquez et modifiez le titre</a:t>
            </a:r>
          </a:p>
        </p:txBody>
      </p:sp>
      <p:sp>
        <p:nvSpPr>
          <p:cNvPr id="1027" name="Rectangle 3">
            <a:extLst>
              <a:ext uri="{FF2B5EF4-FFF2-40B4-BE49-F238E27FC236}">
                <a16:creationId xmlns:a16="http://schemas.microsoft.com/office/drawing/2014/main" id="{F755E0B1-B7D9-4B18-81D5-E988FE696811}"/>
              </a:ext>
            </a:extLst>
          </p:cNvPr>
          <p:cNvSpPr>
            <a:spLocks noGrp="1" noChangeArrowheads="1"/>
          </p:cNvSpPr>
          <p:nvPr>
            <p:ph type="body" idx="1"/>
          </p:nvPr>
        </p:nvSpPr>
        <p:spPr bwMode="auto">
          <a:xfrm>
            <a:off x="457200" y="2060575"/>
            <a:ext cx="82296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fr-FR"/>
              <a:t>Cliquez pour modifier les styles du texte du masque</a:t>
            </a:r>
          </a:p>
          <a:p>
            <a:pPr lvl="1"/>
            <a:r>
              <a:rPr lang="fr-BE" altLang="fr-FR"/>
              <a:t>Deuxième niveau</a:t>
            </a:r>
          </a:p>
          <a:p>
            <a:pPr lvl="2"/>
            <a:r>
              <a:rPr lang="fr-BE" altLang="fr-FR"/>
              <a:t>Troisième niveau</a:t>
            </a:r>
          </a:p>
          <a:p>
            <a:pPr lvl="3"/>
            <a:r>
              <a:rPr lang="fr-BE" altLang="fr-FR"/>
              <a:t>Quatrième niveau</a:t>
            </a:r>
          </a:p>
          <a:p>
            <a:pPr lvl="4"/>
            <a:r>
              <a:rPr lang="fr-BE" altLang="fr-FR"/>
              <a:t>Cinquième niveau</a:t>
            </a:r>
          </a:p>
        </p:txBody>
      </p:sp>
      <p:pic>
        <p:nvPicPr>
          <p:cNvPr id="1028" name="Picture 7" descr="UvcwGouvlogo">
            <a:extLst>
              <a:ext uri="{FF2B5EF4-FFF2-40B4-BE49-F238E27FC236}">
                <a16:creationId xmlns:a16="http://schemas.microsoft.com/office/drawing/2014/main" id="{F975F31E-B45C-4755-BDBE-F0ECF9E7FE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800" y="5938838"/>
            <a:ext cx="17303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9">
            <a:extLst>
              <a:ext uri="{FF2B5EF4-FFF2-40B4-BE49-F238E27FC236}">
                <a16:creationId xmlns:a16="http://schemas.microsoft.com/office/drawing/2014/main" id="{FBD8B5FC-D775-4298-8850-0D987D5251DE}"/>
              </a:ext>
            </a:extLst>
          </p:cNvPr>
          <p:cNvSpPr>
            <a:spLocks noChangeArrowheads="1"/>
          </p:cNvSpPr>
          <p:nvPr/>
        </p:nvSpPr>
        <p:spPr bwMode="auto">
          <a:xfrm>
            <a:off x="0" y="0"/>
            <a:ext cx="9144000" cy="692150"/>
          </a:xfrm>
          <a:prstGeom prst="rect">
            <a:avLst/>
          </a:prstGeom>
          <a:solidFill>
            <a:srgbClr val="C0B0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pPr eaLnBrk="1" hangingPunct="1">
              <a:defRPr/>
            </a:pPr>
            <a:endParaRPr lang="fr-FR" altLang="fr-FR"/>
          </a:p>
        </p:txBody>
      </p:sp>
      <p:sp>
        <p:nvSpPr>
          <p:cNvPr id="1035" name="Rectangle 11">
            <a:extLst>
              <a:ext uri="{FF2B5EF4-FFF2-40B4-BE49-F238E27FC236}">
                <a16:creationId xmlns:a16="http://schemas.microsoft.com/office/drawing/2014/main" id="{A5515092-AEB0-430A-A559-78615CAD8FFF}"/>
              </a:ext>
            </a:extLst>
          </p:cNvPr>
          <p:cNvSpPr>
            <a:spLocks noGrp="1" noChangeArrowheads="1"/>
          </p:cNvSpPr>
          <p:nvPr>
            <p:ph type="dt" sz="half" idx="2"/>
          </p:nvPr>
        </p:nvSpPr>
        <p:spPr bwMode="auto">
          <a:xfrm>
            <a:off x="179388" y="188913"/>
            <a:ext cx="84312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r>
              <a:rPr lang="fr-FR"/>
              <a:t>UVCW   </a:t>
            </a:r>
            <a:endParaRPr lang="fr-BE">
              <a:latin typeface="Impact" pitchFamily="34" charset="0"/>
            </a:endParaRPr>
          </a:p>
        </p:txBody>
      </p:sp>
    </p:spTree>
  </p:cSld>
  <p:clrMap bg1="lt1" tx1="dk1" bg2="lt2" tx2="dk2" accent1="accent1" accent2="accent2" accent3="accent3" accent4="accent4" accent5="accent5" accent6="accent6" hlink="hlink" folHlink="folHlink"/>
  <p:sldLayoutIdLst>
    <p:sldLayoutId id="2147484072"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hf sldNum="0" hdr="0"/>
  <p:txStyles>
    <p:titleStyle>
      <a:lvl1pPr marL="838200" indent="-838200" algn="l" rtl="0" eaLnBrk="0" fontAlgn="base" hangingPunct="0">
        <a:spcBef>
          <a:spcPct val="0"/>
        </a:spcBef>
        <a:spcAft>
          <a:spcPct val="0"/>
        </a:spcAft>
        <a:buAutoNum type="arabicPeriod"/>
        <a:defRPr sz="3600" b="1">
          <a:solidFill>
            <a:schemeClr val="tx2"/>
          </a:solidFill>
          <a:latin typeface="+mj-lt"/>
          <a:ea typeface="+mj-ea"/>
          <a:cs typeface="+mj-cs"/>
        </a:defRPr>
      </a:lvl1pPr>
      <a:lvl2pPr marL="838200" indent="-838200" algn="l" rtl="0" eaLnBrk="0" fontAlgn="base" hangingPunct="0">
        <a:spcBef>
          <a:spcPct val="0"/>
        </a:spcBef>
        <a:spcAft>
          <a:spcPct val="0"/>
        </a:spcAft>
        <a:buAutoNum type="arabicPeriod"/>
        <a:defRPr sz="3600" b="1">
          <a:solidFill>
            <a:schemeClr val="tx2"/>
          </a:solidFill>
          <a:latin typeface="Arial" charset="0"/>
        </a:defRPr>
      </a:lvl2pPr>
      <a:lvl3pPr marL="838200" indent="-838200" algn="l" rtl="0" eaLnBrk="0" fontAlgn="base" hangingPunct="0">
        <a:spcBef>
          <a:spcPct val="0"/>
        </a:spcBef>
        <a:spcAft>
          <a:spcPct val="0"/>
        </a:spcAft>
        <a:buAutoNum type="arabicPeriod"/>
        <a:defRPr sz="3600" b="1">
          <a:solidFill>
            <a:schemeClr val="tx2"/>
          </a:solidFill>
          <a:latin typeface="Arial" charset="0"/>
        </a:defRPr>
      </a:lvl3pPr>
      <a:lvl4pPr marL="838200" indent="-838200" algn="l" rtl="0" eaLnBrk="0" fontAlgn="base" hangingPunct="0">
        <a:spcBef>
          <a:spcPct val="0"/>
        </a:spcBef>
        <a:spcAft>
          <a:spcPct val="0"/>
        </a:spcAft>
        <a:buAutoNum type="arabicPeriod"/>
        <a:defRPr sz="3600" b="1">
          <a:solidFill>
            <a:schemeClr val="tx2"/>
          </a:solidFill>
          <a:latin typeface="Arial" charset="0"/>
        </a:defRPr>
      </a:lvl4pPr>
      <a:lvl5pPr marL="838200" indent="-838200" algn="l" rtl="0" eaLnBrk="0" fontAlgn="base" hangingPunct="0">
        <a:spcBef>
          <a:spcPct val="0"/>
        </a:spcBef>
        <a:spcAft>
          <a:spcPct val="0"/>
        </a:spcAft>
        <a:buAutoNum type="arabicPeriod"/>
        <a:defRPr sz="3600" b="1">
          <a:solidFill>
            <a:schemeClr val="tx2"/>
          </a:solidFill>
          <a:latin typeface="Arial" charset="0"/>
        </a:defRPr>
      </a:lvl5pPr>
      <a:lvl6pPr marL="1295400" indent="-838200" algn="l" rtl="0" eaLnBrk="1" fontAlgn="base" hangingPunct="1">
        <a:spcBef>
          <a:spcPct val="0"/>
        </a:spcBef>
        <a:spcAft>
          <a:spcPct val="0"/>
        </a:spcAft>
        <a:buAutoNum type="arabicPeriod"/>
        <a:defRPr sz="3600" b="1">
          <a:solidFill>
            <a:schemeClr val="tx2"/>
          </a:solidFill>
          <a:latin typeface="Arial" charset="0"/>
        </a:defRPr>
      </a:lvl6pPr>
      <a:lvl7pPr marL="1752600" indent="-838200" algn="l" rtl="0" eaLnBrk="1" fontAlgn="base" hangingPunct="1">
        <a:spcBef>
          <a:spcPct val="0"/>
        </a:spcBef>
        <a:spcAft>
          <a:spcPct val="0"/>
        </a:spcAft>
        <a:buAutoNum type="arabicPeriod"/>
        <a:defRPr sz="3600" b="1">
          <a:solidFill>
            <a:schemeClr val="tx2"/>
          </a:solidFill>
          <a:latin typeface="Arial" charset="0"/>
        </a:defRPr>
      </a:lvl7pPr>
      <a:lvl8pPr marL="2209800" indent="-838200" algn="l" rtl="0" eaLnBrk="1" fontAlgn="base" hangingPunct="1">
        <a:spcBef>
          <a:spcPct val="0"/>
        </a:spcBef>
        <a:spcAft>
          <a:spcPct val="0"/>
        </a:spcAft>
        <a:buAutoNum type="arabicPeriod"/>
        <a:defRPr sz="3600" b="1">
          <a:solidFill>
            <a:schemeClr val="tx2"/>
          </a:solidFill>
          <a:latin typeface="Arial" charset="0"/>
        </a:defRPr>
      </a:lvl8pPr>
      <a:lvl9pPr marL="2667000" indent="-838200" algn="l" rtl="0" eaLnBrk="1" fontAlgn="base" hangingPunct="1">
        <a:spcBef>
          <a:spcPct val="0"/>
        </a:spcBef>
        <a:spcAft>
          <a:spcPct val="0"/>
        </a:spcAft>
        <a:buAutoNum type="arabicPeriod"/>
        <a:defRPr sz="3600" b="1">
          <a:solidFill>
            <a:schemeClr val="tx2"/>
          </a:solidFill>
          <a:latin typeface="Arial" charset="0"/>
        </a:defRPr>
      </a:lvl9pPr>
    </p:titleStyle>
    <p:bodyStyle>
      <a:lvl1pPr marL="609600" indent="-609600" algn="l" rtl="0" eaLnBrk="0" fontAlgn="base" hangingPunct="0">
        <a:spcBef>
          <a:spcPct val="20000"/>
        </a:spcBef>
        <a:spcAft>
          <a:spcPct val="0"/>
        </a:spcAft>
        <a:buAutoNum type="alphaLcPeriod"/>
        <a:defRPr sz="3200">
          <a:solidFill>
            <a:srgbClr val="CC0000"/>
          </a:solidFill>
          <a:latin typeface="+mn-lt"/>
          <a:ea typeface="+mn-ea"/>
          <a:cs typeface="+mn-cs"/>
        </a:defRPr>
      </a:lvl1pPr>
      <a:lvl2pPr marL="990600" indent="-533400" algn="l" rtl="0" eaLnBrk="0" fontAlgn="base" hangingPunct="0">
        <a:spcBef>
          <a:spcPct val="20000"/>
        </a:spcBef>
        <a:spcAft>
          <a:spcPct val="0"/>
        </a:spcAft>
        <a:buChar char="•"/>
        <a:defRPr sz="2400">
          <a:solidFill>
            <a:schemeClr val="tx1"/>
          </a:solidFill>
          <a:latin typeface="+mn-lt"/>
        </a:defRPr>
      </a:lvl2pPr>
      <a:lvl3pPr marL="1371600" indent="-457200" algn="l" rtl="0" eaLnBrk="0" fontAlgn="base" hangingPunct="0">
        <a:spcBef>
          <a:spcPct val="20000"/>
        </a:spcBef>
        <a:spcAft>
          <a:spcPct val="0"/>
        </a:spcAft>
        <a:buChar char="•"/>
        <a:defRPr>
          <a:solidFill>
            <a:schemeClr val="tx1"/>
          </a:solidFill>
          <a:latin typeface="+mn-lt"/>
        </a:defRPr>
      </a:lvl3pPr>
      <a:lvl4pPr marL="1752600" indent="-381000" algn="l" rtl="0" eaLnBrk="0" fontAlgn="base" hangingPunct="0">
        <a:spcBef>
          <a:spcPct val="20000"/>
        </a:spcBef>
        <a:spcAft>
          <a:spcPct val="0"/>
        </a:spcAft>
        <a:buChar char="–"/>
        <a:defRPr sz="2000">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vcw.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ergie.wallonie.be/fr/liste-des-auditeurs-agrees-ureba.html?IDC=779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vcw.be/energie/focus/art-2289" TargetMode="External"/><Relationship Id="rId2" Type="http://schemas.openxmlformats.org/officeDocument/2006/relationships/hyperlink" Target="https://energie.wallonie.be/fr/les-autorites-publiques-et-les-batiments-concernes.html?IDC=969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fapme.be/formations/continue/certificateur-peb-batiments-publics" TargetMode="External"/><Relationship Id="rId2" Type="http://schemas.openxmlformats.org/officeDocument/2006/relationships/hyperlink" Target="https://energie.wallonie.be/fr/la-formation-certifiante-de-responsable-energie.html?IDC=9509&amp;IDD=1182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du@uvcw.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vcw.be/energie/vos-questions/art-13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vcw.be/energie/vos-questions/art-133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vcw.be/energie/vos-questions/art-132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ergieplus-lesite.be/" TargetMode="External"/><Relationship Id="rId1" Type="http://schemas.openxmlformats.org/officeDocument/2006/relationships/slideLayout" Target="../slideLayouts/slideLayout2.xml"/><Relationship Id="rId4" Type="http://schemas.openxmlformats.org/officeDocument/2006/relationships/hyperlink" Target="https://energie.wallonie.be/fr/guide-pratique-pour-une-gestion-efficiente-de-l-energie-au-niveau-communal.html?IDC=9482&amp;IDD=120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ergieplus-lesite.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51FD30AB-932B-4592-ADCC-1E6FEBD420FC}"/>
              </a:ext>
            </a:extLst>
          </p:cNvPr>
          <p:cNvSpPr txBox="1">
            <a:spLocks noChangeArrowheads="1"/>
          </p:cNvSpPr>
          <p:nvPr/>
        </p:nvSpPr>
        <p:spPr bwMode="auto">
          <a:xfrm>
            <a:off x="533400" y="1143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panose="020B0604020202020204" pitchFamily="34" charset="0"/>
              </a:defRPr>
            </a:lvl1pPr>
            <a:lvl2pPr marL="742950" indent="-285750">
              <a:defRPr sz="1400" b="1">
                <a:solidFill>
                  <a:schemeClr val="bg1"/>
                </a:solidFill>
                <a:latin typeface="Arial" panose="020B0604020202020204" pitchFamily="34" charset="0"/>
              </a:defRPr>
            </a:lvl2pPr>
            <a:lvl3pPr marL="1143000" indent="-228600">
              <a:defRPr sz="1400" b="1">
                <a:solidFill>
                  <a:schemeClr val="bg1"/>
                </a:solidFill>
                <a:latin typeface="Arial" panose="020B0604020202020204" pitchFamily="34" charset="0"/>
              </a:defRPr>
            </a:lvl3pPr>
            <a:lvl4pPr marL="1600200" indent="-228600">
              <a:defRPr sz="1400" b="1">
                <a:solidFill>
                  <a:schemeClr val="bg1"/>
                </a:solidFill>
                <a:latin typeface="Arial" panose="020B0604020202020204" pitchFamily="34" charset="0"/>
              </a:defRPr>
            </a:lvl4pPr>
            <a:lvl5pPr marL="2057400" indent="-228600">
              <a:defRPr sz="1400" b="1">
                <a:solidFill>
                  <a:schemeClr val="bg1"/>
                </a:solidFill>
                <a:latin typeface="Arial" panose="020B0604020202020204" pitchFamily="34" charset="0"/>
              </a:defRPr>
            </a:lvl5pPr>
            <a:lvl6pPr marL="2514600" indent="-228600" eaLnBrk="0" fontAlgn="base" hangingPunct="0">
              <a:spcBef>
                <a:spcPct val="0"/>
              </a:spcBef>
              <a:spcAft>
                <a:spcPct val="0"/>
              </a:spcAft>
              <a:defRPr sz="1400" b="1">
                <a:solidFill>
                  <a:schemeClr val="bg1"/>
                </a:solidFill>
                <a:latin typeface="Arial" panose="020B0604020202020204" pitchFamily="34" charset="0"/>
              </a:defRPr>
            </a:lvl6pPr>
            <a:lvl7pPr marL="2971800" indent="-228600" eaLnBrk="0" fontAlgn="base" hangingPunct="0">
              <a:spcBef>
                <a:spcPct val="0"/>
              </a:spcBef>
              <a:spcAft>
                <a:spcPct val="0"/>
              </a:spcAft>
              <a:defRPr sz="1400" b="1">
                <a:solidFill>
                  <a:schemeClr val="bg1"/>
                </a:solidFill>
                <a:latin typeface="Arial" panose="020B0604020202020204" pitchFamily="34" charset="0"/>
              </a:defRPr>
            </a:lvl7pPr>
            <a:lvl8pPr marL="3429000" indent="-228600" eaLnBrk="0" fontAlgn="base" hangingPunct="0">
              <a:spcBef>
                <a:spcPct val="0"/>
              </a:spcBef>
              <a:spcAft>
                <a:spcPct val="0"/>
              </a:spcAft>
              <a:defRPr sz="1400" b="1">
                <a:solidFill>
                  <a:schemeClr val="bg1"/>
                </a:solidFill>
                <a:latin typeface="Arial" panose="020B0604020202020204" pitchFamily="34" charset="0"/>
              </a:defRPr>
            </a:lvl8pPr>
            <a:lvl9pPr marL="3886200" indent="-228600" eaLnBrk="0" fontAlgn="base" hangingPunct="0">
              <a:spcBef>
                <a:spcPct val="0"/>
              </a:spcBef>
              <a:spcAft>
                <a:spcPct val="0"/>
              </a:spcAft>
              <a:defRPr sz="1400" b="1">
                <a:solidFill>
                  <a:schemeClr val="bg1"/>
                </a:solidFill>
                <a:latin typeface="Arial" panose="020B0604020202020204" pitchFamily="34" charset="0"/>
              </a:defRPr>
            </a:lvl9pPr>
          </a:lstStyle>
          <a:p>
            <a:pPr eaLnBrk="1" hangingPunct="1">
              <a:spcBef>
                <a:spcPct val="50000"/>
              </a:spcBef>
            </a:pPr>
            <a:endParaRPr lang="fr-FR" altLang="fr-FR" sz="4400">
              <a:solidFill>
                <a:schemeClr val="tx2"/>
              </a:solidFill>
              <a:latin typeface="Times New Roman" panose="02020603050405020304" pitchFamily="18" charset="0"/>
            </a:endParaRPr>
          </a:p>
        </p:txBody>
      </p:sp>
      <p:sp>
        <p:nvSpPr>
          <p:cNvPr id="6147" name="Text Box 3">
            <a:extLst>
              <a:ext uri="{FF2B5EF4-FFF2-40B4-BE49-F238E27FC236}">
                <a16:creationId xmlns:a16="http://schemas.microsoft.com/office/drawing/2014/main" id="{4C205AD3-42F2-422D-BAF8-909AB7A463BD}"/>
              </a:ext>
            </a:extLst>
          </p:cNvPr>
          <p:cNvSpPr txBox="1">
            <a:spLocks noChangeArrowheads="1"/>
          </p:cNvSpPr>
          <p:nvPr/>
        </p:nvSpPr>
        <p:spPr bwMode="auto">
          <a:xfrm>
            <a:off x="4876800" y="5105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Arial" panose="020B0604020202020204" pitchFamily="34" charset="0"/>
              </a:defRPr>
            </a:lvl1pPr>
            <a:lvl2pPr marL="742950" indent="-285750">
              <a:defRPr sz="1400" b="1">
                <a:solidFill>
                  <a:schemeClr val="bg1"/>
                </a:solidFill>
                <a:latin typeface="Arial" panose="020B0604020202020204" pitchFamily="34" charset="0"/>
              </a:defRPr>
            </a:lvl2pPr>
            <a:lvl3pPr marL="1143000" indent="-228600">
              <a:defRPr sz="1400" b="1">
                <a:solidFill>
                  <a:schemeClr val="bg1"/>
                </a:solidFill>
                <a:latin typeface="Arial" panose="020B0604020202020204" pitchFamily="34" charset="0"/>
              </a:defRPr>
            </a:lvl3pPr>
            <a:lvl4pPr marL="1600200" indent="-228600">
              <a:defRPr sz="1400" b="1">
                <a:solidFill>
                  <a:schemeClr val="bg1"/>
                </a:solidFill>
                <a:latin typeface="Arial" panose="020B0604020202020204" pitchFamily="34" charset="0"/>
              </a:defRPr>
            </a:lvl4pPr>
            <a:lvl5pPr marL="2057400" indent="-228600">
              <a:defRPr sz="1400" b="1">
                <a:solidFill>
                  <a:schemeClr val="bg1"/>
                </a:solidFill>
                <a:latin typeface="Arial" panose="020B0604020202020204" pitchFamily="34" charset="0"/>
              </a:defRPr>
            </a:lvl5pPr>
            <a:lvl6pPr marL="2514600" indent="-228600" eaLnBrk="0" fontAlgn="base" hangingPunct="0">
              <a:spcBef>
                <a:spcPct val="0"/>
              </a:spcBef>
              <a:spcAft>
                <a:spcPct val="0"/>
              </a:spcAft>
              <a:defRPr sz="1400" b="1">
                <a:solidFill>
                  <a:schemeClr val="bg1"/>
                </a:solidFill>
                <a:latin typeface="Arial" panose="020B0604020202020204" pitchFamily="34" charset="0"/>
              </a:defRPr>
            </a:lvl6pPr>
            <a:lvl7pPr marL="2971800" indent="-228600" eaLnBrk="0" fontAlgn="base" hangingPunct="0">
              <a:spcBef>
                <a:spcPct val="0"/>
              </a:spcBef>
              <a:spcAft>
                <a:spcPct val="0"/>
              </a:spcAft>
              <a:defRPr sz="1400" b="1">
                <a:solidFill>
                  <a:schemeClr val="bg1"/>
                </a:solidFill>
                <a:latin typeface="Arial" panose="020B0604020202020204" pitchFamily="34" charset="0"/>
              </a:defRPr>
            </a:lvl7pPr>
            <a:lvl8pPr marL="3429000" indent="-228600" eaLnBrk="0" fontAlgn="base" hangingPunct="0">
              <a:spcBef>
                <a:spcPct val="0"/>
              </a:spcBef>
              <a:spcAft>
                <a:spcPct val="0"/>
              </a:spcAft>
              <a:defRPr sz="1400" b="1">
                <a:solidFill>
                  <a:schemeClr val="bg1"/>
                </a:solidFill>
                <a:latin typeface="Arial" panose="020B0604020202020204" pitchFamily="34" charset="0"/>
              </a:defRPr>
            </a:lvl8pPr>
            <a:lvl9pPr marL="3886200" indent="-228600" eaLnBrk="0" fontAlgn="base" hangingPunct="0">
              <a:spcBef>
                <a:spcPct val="0"/>
              </a:spcBef>
              <a:spcAft>
                <a:spcPct val="0"/>
              </a:spcAft>
              <a:defRPr sz="1400" b="1">
                <a:solidFill>
                  <a:schemeClr val="bg1"/>
                </a:solidFill>
                <a:latin typeface="Arial" panose="020B0604020202020204" pitchFamily="34" charset="0"/>
              </a:defRPr>
            </a:lvl9pPr>
          </a:lstStyle>
          <a:p>
            <a:pPr eaLnBrk="1" hangingPunct="1">
              <a:spcBef>
                <a:spcPct val="50000"/>
              </a:spcBef>
            </a:pPr>
            <a:endParaRPr lang="fr-FR" altLang="fr-FR" sz="2400">
              <a:solidFill>
                <a:schemeClr val="tx1"/>
              </a:solidFill>
              <a:latin typeface="Times New Roman" panose="02020603050405020304" pitchFamily="18" charset="0"/>
            </a:endParaRPr>
          </a:p>
        </p:txBody>
      </p:sp>
      <p:sp>
        <p:nvSpPr>
          <p:cNvPr id="6149" name="Rectangle 5">
            <a:extLst>
              <a:ext uri="{FF2B5EF4-FFF2-40B4-BE49-F238E27FC236}">
                <a16:creationId xmlns:a16="http://schemas.microsoft.com/office/drawing/2014/main" id="{28636A6D-70A8-4818-A2D5-4231CD70A23F}"/>
              </a:ext>
            </a:extLst>
          </p:cNvPr>
          <p:cNvSpPr>
            <a:spLocks noGrp="1" noChangeArrowheads="1"/>
          </p:cNvSpPr>
          <p:nvPr>
            <p:ph type="ctrTitle"/>
          </p:nvPr>
        </p:nvSpPr>
        <p:spPr>
          <a:xfrm>
            <a:off x="0" y="1220787"/>
            <a:ext cx="9144000" cy="1368425"/>
          </a:xfrm>
        </p:spPr>
        <p:txBody>
          <a:bodyPr/>
          <a:lstStyle/>
          <a:p>
            <a:pPr algn="ctr"/>
            <a:br>
              <a:rPr lang="fr-BE" altLang="fr-FR" dirty="0"/>
            </a:br>
            <a:br>
              <a:rPr lang="fr-BE" altLang="fr-FR" dirty="0"/>
            </a:br>
            <a:r>
              <a:rPr lang="fr-FR" altLang="fr-FR" sz="2400" b="0" dirty="0"/>
              <a:t>Atelier POLLEC – Bâti public</a:t>
            </a:r>
            <a:br>
              <a:rPr lang="fr-FR" altLang="fr-FR" b="0" dirty="0"/>
            </a:br>
            <a:br>
              <a:rPr lang="fr-FR" altLang="fr-FR" b="0" dirty="0"/>
            </a:br>
            <a:r>
              <a:rPr lang="fr-FR" altLang="fr-FR" b="0" dirty="0"/>
              <a:t>Présentation des acteurs</a:t>
            </a:r>
            <a:br>
              <a:rPr lang="fr-FR" altLang="fr-FR" b="0" dirty="0"/>
            </a:br>
            <a:br>
              <a:rPr lang="fr-BE" altLang="fr-FR" i="1" dirty="0"/>
            </a:br>
            <a:br>
              <a:rPr lang="fr-BE" altLang="fr-FR" dirty="0"/>
            </a:br>
            <a:br>
              <a:rPr lang="fr-BE" altLang="fr-FR" sz="2800" dirty="0"/>
            </a:br>
            <a:endParaRPr lang="fr-BE" altLang="fr-FR" sz="2800" dirty="0"/>
          </a:p>
        </p:txBody>
      </p:sp>
      <p:sp>
        <p:nvSpPr>
          <p:cNvPr id="6150" name="Sous-titre 1">
            <a:extLst>
              <a:ext uri="{FF2B5EF4-FFF2-40B4-BE49-F238E27FC236}">
                <a16:creationId xmlns:a16="http://schemas.microsoft.com/office/drawing/2014/main" id="{5D20BEFA-A5D7-4E3B-BD03-DC45864F4A51}"/>
              </a:ext>
            </a:extLst>
          </p:cNvPr>
          <p:cNvSpPr>
            <a:spLocks noGrp="1" noChangeArrowheads="1"/>
          </p:cNvSpPr>
          <p:nvPr>
            <p:ph type="subTitle" idx="1"/>
          </p:nvPr>
        </p:nvSpPr>
        <p:spPr>
          <a:xfrm>
            <a:off x="6743700" y="5715000"/>
            <a:ext cx="2232943" cy="495861"/>
          </a:xfrm>
        </p:spPr>
        <p:txBody>
          <a:bodyPr/>
          <a:lstStyle/>
          <a:p>
            <a:pPr algn="r"/>
            <a:r>
              <a:rPr lang="fr-BE" altLang="fr-FR" sz="1800" b="1" dirty="0">
                <a:solidFill>
                  <a:srgbClr val="C00000"/>
                </a:solidFill>
                <a:latin typeface="Times New Roman" panose="02020603050405020304" pitchFamily="18" charset="0"/>
                <a:cs typeface="Times New Roman" panose="02020603050405020304" pitchFamily="18" charset="0"/>
              </a:rPr>
              <a:t>Marianne Duquesne, </a:t>
            </a:r>
          </a:p>
          <a:p>
            <a:pPr algn="r"/>
            <a:r>
              <a:rPr lang="fr-BE" altLang="fr-FR" sz="1800" b="1" dirty="0">
                <a:latin typeface="Times New Roman" panose="02020603050405020304" pitchFamily="18" charset="0"/>
                <a:cs typeface="Times New Roman" panose="02020603050405020304" pitchFamily="18" charset="0"/>
              </a:rPr>
              <a:t>Conseillère experte</a:t>
            </a:r>
            <a:endParaRPr lang="fr-BE" altLang="fr-FR" sz="1800" dirty="0"/>
          </a:p>
        </p:txBody>
      </p:sp>
      <p:sp>
        <p:nvSpPr>
          <p:cNvPr id="7" name="ZoneTexte 5">
            <a:extLst>
              <a:ext uri="{FF2B5EF4-FFF2-40B4-BE49-F238E27FC236}">
                <a16:creationId xmlns:a16="http://schemas.microsoft.com/office/drawing/2014/main" id="{CA96F581-1E7F-479D-A67E-6F29B9626824}"/>
              </a:ext>
            </a:extLst>
          </p:cNvPr>
          <p:cNvSpPr txBox="1">
            <a:spLocks noChangeArrowheads="1"/>
          </p:cNvSpPr>
          <p:nvPr/>
        </p:nvSpPr>
        <p:spPr bwMode="auto">
          <a:xfrm>
            <a:off x="2771775" y="5081314"/>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panose="020B0604020202020204" pitchFamily="34" charset="0"/>
              </a:defRPr>
            </a:lvl1pPr>
            <a:lvl2pPr marL="742950" indent="-285750" eaLnBrk="0" hangingPunct="0">
              <a:defRPr sz="1400" b="1">
                <a:solidFill>
                  <a:schemeClr val="bg1"/>
                </a:solidFill>
                <a:latin typeface="Arial" panose="020B0604020202020204" pitchFamily="34" charset="0"/>
              </a:defRPr>
            </a:lvl2pPr>
            <a:lvl3pPr marL="1143000" indent="-228600" eaLnBrk="0" hangingPunct="0">
              <a:defRPr sz="1400" b="1">
                <a:solidFill>
                  <a:schemeClr val="bg1"/>
                </a:solidFill>
                <a:latin typeface="Arial" panose="020B0604020202020204" pitchFamily="34" charset="0"/>
              </a:defRPr>
            </a:lvl3pPr>
            <a:lvl4pPr marL="1600200" indent="-228600" eaLnBrk="0" hangingPunct="0">
              <a:defRPr sz="1400" b="1">
                <a:solidFill>
                  <a:schemeClr val="bg1"/>
                </a:solidFill>
                <a:latin typeface="Arial" panose="020B0604020202020204" pitchFamily="34" charset="0"/>
              </a:defRPr>
            </a:lvl4pPr>
            <a:lvl5pPr marL="2057400" indent="-228600" eaLnBrk="0" hangingPunct="0">
              <a:defRPr sz="1400" b="1">
                <a:solidFill>
                  <a:schemeClr val="bg1"/>
                </a:solidFill>
                <a:latin typeface="Arial" panose="020B0604020202020204" pitchFamily="34" charset="0"/>
              </a:defRPr>
            </a:lvl5pPr>
            <a:lvl6pPr marL="2514600" indent="-228600" eaLnBrk="0" fontAlgn="base" hangingPunct="0">
              <a:spcBef>
                <a:spcPct val="0"/>
              </a:spcBef>
              <a:spcAft>
                <a:spcPct val="0"/>
              </a:spcAft>
              <a:defRPr sz="1400" b="1">
                <a:solidFill>
                  <a:schemeClr val="bg1"/>
                </a:solidFill>
                <a:latin typeface="Arial" panose="020B0604020202020204" pitchFamily="34" charset="0"/>
              </a:defRPr>
            </a:lvl6pPr>
            <a:lvl7pPr marL="2971800" indent="-228600" eaLnBrk="0" fontAlgn="base" hangingPunct="0">
              <a:spcBef>
                <a:spcPct val="0"/>
              </a:spcBef>
              <a:spcAft>
                <a:spcPct val="0"/>
              </a:spcAft>
              <a:defRPr sz="1400" b="1">
                <a:solidFill>
                  <a:schemeClr val="bg1"/>
                </a:solidFill>
                <a:latin typeface="Arial" panose="020B0604020202020204" pitchFamily="34" charset="0"/>
              </a:defRPr>
            </a:lvl7pPr>
            <a:lvl8pPr marL="3429000" indent="-228600" eaLnBrk="0" fontAlgn="base" hangingPunct="0">
              <a:spcBef>
                <a:spcPct val="0"/>
              </a:spcBef>
              <a:spcAft>
                <a:spcPct val="0"/>
              </a:spcAft>
              <a:defRPr sz="1400" b="1">
                <a:solidFill>
                  <a:schemeClr val="bg1"/>
                </a:solidFill>
                <a:latin typeface="Arial" panose="020B0604020202020204" pitchFamily="34" charset="0"/>
              </a:defRPr>
            </a:lvl8pPr>
            <a:lvl9pPr marL="3886200" indent="-228600" eaLnBrk="0" fontAlgn="base" hangingPunct="0">
              <a:spcBef>
                <a:spcPct val="0"/>
              </a:spcBef>
              <a:spcAft>
                <a:spcPct val="0"/>
              </a:spcAft>
              <a:defRPr sz="1400" b="1">
                <a:solidFill>
                  <a:schemeClr val="bg1"/>
                </a:solidFill>
                <a:latin typeface="Arial" panose="020B0604020202020204" pitchFamily="34" charset="0"/>
              </a:defRPr>
            </a:lvl9pPr>
          </a:lstStyle>
          <a:p>
            <a:pPr algn="ctr" eaLnBrk="1" hangingPunct="1"/>
            <a:r>
              <a:rPr lang="fr-BE" altLang="fr-FR" sz="1800" dirty="0"/>
              <a:t>Namur, 26 septembre 2023</a:t>
            </a:r>
          </a:p>
          <a:p>
            <a:pPr eaLnBrk="1" hangingPunct="1"/>
            <a:endParaRPr lang="fr-BE" altLang="fr-FR" dirty="0"/>
          </a:p>
        </p:txBody>
      </p:sp>
    </p:spTree>
    <p:extLst>
      <p:ext uri="{BB962C8B-B14F-4D97-AF65-F5344CB8AC3E}">
        <p14:creationId xmlns:p14="http://schemas.microsoft.com/office/powerpoint/2010/main" val="200596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E3DFCD-EF3D-9F05-3404-8861A1B610CC}"/>
              </a:ext>
            </a:extLst>
          </p:cNvPr>
          <p:cNvSpPr>
            <a:spLocks noGrp="1" noChangeArrowheads="1"/>
          </p:cNvSpPr>
          <p:nvPr>
            <p:ph type="title"/>
          </p:nvPr>
        </p:nvSpPr>
        <p:spPr>
          <a:xfrm>
            <a:off x="323850" y="103188"/>
            <a:ext cx="8229600" cy="503237"/>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Tx/>
              <a:buNone/>
            </a:pPr>
            <a:r>
              <a:rPr lang="fr-BE" altLang="fr-FR" sz="2900" b="0" dirty="0">
                <a:latin typeface="Impact" panose="020B0806030902050204" pitchFamily="34" charset="0"/>
              </a:rPr>
              <a:t>UVCW</a:t>
            </a:r>
            <a:endParaRPr lang="fr-FR" altLang="fr-FR" sz="2900" b="0" dirty="0">
              <a:latin typeface="Impact" panose="020B0806030902050204" pitchFamily="34" charset="0"/>
            </a:endParaRPr>
          </a:p>
        </p:txBody>
      </p:sp>
      <p:graphicFrame>
        <p:nvGraphicFramePr>
          <p:cNvPr id="3" name="Tableau 3">
            <a:extLst>
              <a:ext uri="{FF2B5EF4-FFF2-40B4-BE49-F238E27FC236}">
                <a16:creationId xmlns:a16="http://schemas.microsoft.com/office/drawing/2014/main" id="{DF7BE41A-F7A9-171C-A2F3-A4010F339860}"/>
              </a:ext>
            </a:extLst>
          </p:cNvPr>
          <p:cNvGraphicFramePr>
            <a:graphicFrameLocks noGrp="1"/>
          </p:cNvGraphicFramePr>
          <p:nvPr>
            <p:extLst>
              <p:ext uri="{D42A27DB-BD31-4B8C-83A1-F6EECF244321}">
                <p14:modId xmlns:p14="http://schemas.microsoft.com/office/powerpoint/2010/main" val="3764232725"/>
              </p:ext>
            </p:extLst>
          </p:nvPr>
        </p:nvGraphicFramePr>
        <p:xfrm>
          <a:off x="323850" y="980729"/>
          <a:ext cx="8496623" cy="4896404"/>
        </p:xfrm>
        <a:graphic>
          <a:graphicData uri="http://schemas.openxmlformats.org/drawingml/2006/table">
            <a:tbl>
              <a:tblPr firstRow="1" bandRow="1">
                <a:tableStyleId>{5C22544A-7EE6-4342-B048-85BDC9FD1C3A}</a:tableStyleId>
              </a:tblPr>
              <a:tblGrid>
                <a:gridCol w="2124156">
                  <a:extLst>
                    <a:ext uri="{9D8B030D-6E8A-4147-A177-3AD203B41FA5}">
                      <a16:colId xmlns:a16="http://schemas.microsoft.com/office/drawing/2014/main" val="3086672553"/>
                    </a:ext>
                  </a:extLst>
                </a:gridCol>
                <a:gridCol w="6372467">
                  <a:extLst>
                    <a:ext uri="{9D8B030D-6E8A-4147-A177-3AD203B41FA5}">
                      <a16:colId xmlns:a16="http://schemas.microsoft.com/office/drawing/2014/main" val="1423553689"/>
                    </a:ext>
                  </a:extLst>
                </a:gridCol>
              </a:tblGrid>
              <a:tr h="681667">
                <a:tc>
                  <a:txBody>
                    <a:bodyPr/>
                    <a:lstStyle/>
                    <a:p>
                      <a:r>
                        <a:rPr lang="fr-FR" dirty="0"/>
                        <a:t>Acteur</a:t>
                      </a:r>
                      <a:endParaRPr lang="fr-BE" dirty="0"/>
                    </a:p>
                  </a:txBody>
                  <a:tcPr/>
                </a:tc>
                <a:tc>
                  <a:txBody>
                    <a:bodyPr/>
                    <a:lstStyle/>
                    <a:p>
                      <a:r>
                        <a:rPr lang="fr-FR" dirty="0"/>
                        <a:t>UVCW </a:t>
                      </a:r>
                      <a:r>
                        <a:rPr lang="fr-FR" b="0" dirty="0"/>
                        <a:t>(Union des Villes et Communes de Wallonie)</a:t>
                      </a:r>
                      <a:endParaRPr lang="fr-BE" b="0" dirty="0"/>
                    </a:p>
                  </a:txBody>
                  <a:tcPr/>
                </a:tc>
                <a:extLst>
                  <a:ext uri="{0D108BD9-81ED-4DB2-BD59-A6C34878D82A}">
                    <a16:rowId xmlns:a16="http://schemas.microsoft.com/office/drawing/2014/main" val="2876120955"/>
                  </a:ext>
                </a:extLst>
              </a:tr>
              <a:tr h="623310">
                <a:tc>
                  <a:txBody>
                    <a:bodyPr/>
                    <a:lstStyle/>
                    <a:p>
                      <a:r>
                        <a:rPr lang="fr-FR" dirty="0"/>
                        <a:t>Description</a:t>
                      </a:r>
                      <a:endParaRPr lang="fr-BE" dirty="0"/>
                    </a:p>
                  </a:txBody>
                  <a:tcPr/>
                </a:tc>
                <a:tc>
                  <a:txBody>
                    <a:bodyPr/>
                    <a:lstStyle/>
                    <a:p>
                      <a:r>
                        <a:rPr lang="fr-FR" dirty="0"/>
                        <a:t>Association qui représente et défend les pouvoirs locaux wallons</a:t>
                      </a:r>
                      <a:endParaRPr lang="fr-BE" dirty="0"/>
                    </a:p>
                  </a:txBody>
                  <a:tcPr/>
                </a:tc>
                <a:extLst>
                  <a:ext uri="{0D108BD9-81ED-4DB2-BD59-A6C34878D82A}">
                    <a16:rowId xmlns:a16="http://schemas.microsoft.com/office/drawing/2014/main" val="1642756187"/>
                  </a:ext>
                </a:extLst>
              </a:tr>
              <a:tr h="1424710">
                <a:tc>
                  <a:txBody>
                    <a:bodyPr/>
                    <a:lstStyle/>
                    <a:p>
                      <a:r>
                        <a:rPr lang="fr-FR" dirty="0"/>
                        <a:t>Services proposés </a:t>
                      </a:r>
                      <a:endParaRPr lang="fr-BE" dirty="0"/>
                    </a:p>
                  </a:txBody>
                  <a:tcPr/>
                </a:tc>
                <a:tc>
                  <a:txBody>
                    <a:bodyPr/>
                    <a:lstStyle/>
                    <a:p>
                      <a:r>
                        <a:rPr lang="fr-FR" dirty="0"/>
                        <a:t>4 missions : </a:t>
                      </a:r>
                    </a:p>
                    <a:p>
                      <a:r>
                        <a:rPr lang="fr-FR" dirty="0"/>
                        <a:t>- assistance-conseil de première ligne</a:t>
                      </a:r>
                    </a:p>
                    <a:p>
                      <a:r>
                        <a:rPr lang="fr-FR" dirty="0"/>
                        <a:t>- information (</a:t>
                      </a:r>
                      <a:r>
                        <a:rPr lang="fr-FR" dirty="0">
                          <a:hlinkClick r:id="rId2"/>
                        </a:rPr>
                        <a:t>https://www.uvcw.be/</a:t>
                      </a:r>
                      <a:r>
                        <a:rPr lang="fr-FR" dirty="0"/>
                        <a:t> + Mouvement communal) </a:t>
                      </a:r>
                    </a:p>
                    <a:p>
                      <a:r>
                        <a:rPr lang="fr-FR" dirty="0"/>
                        <a:t>- formation (https://www.uvcw.be/formations/)</a:t>
                      </a:r>
                    </a:p>
                    <a:p>
                      <a:r>
                        <a:rPr lang="fr-FR" dirty="0"/>
                        <a:t>- relais, promotion et lobbying</a:t>
                      </a:r>
                    </a:p>
                  </a:txBody>
                  <a:tcPr/>
                </a:tc>
                <a:extLst>
                  <a:ext uri="{0D108BD9-81ED-4DB2-BD59-A6C34878D82A}">
                    <a16:rowId xmlns:a16="http://schemas.microsoft.com/office/drawing/2014/main" val="1896749541"/>
                  </a:ext>
                </a:extLst>
              </a:tr>
              <a:tr h="623310">
                <a:tc>
                  <a:txBody>
                    <a:bodyPr/>
                    <a:lstStyle/>
                    <a:p>
                      <a:r>
                        <a:rPr lang="fr-FR" dirty="0"/>
                        <a:t>Conditions d’accès</a:t>
                      </a:r>
                      <a:endParaRPr lang="fr-BE" dirty="0"/>
                    </a:p>
                  </a:txBody>
                  <a:tcPr/>
                </a:tc>
                <a:tc>
                  <a:txBody>
                    <a:bodyPr/>
                    <a:lstStyle/>
                    <a:p>
                      <a:r>
                        <a:rPr lang="fr-FR" dirty="0"/>
                        <a:t>Accessibles aux membres : communes et CPAS, zones de polices, intercommunales et SLSP affiliées</a:t>
                      </a:r>
                      <a:endParaRPr lang="fr-BE" dirty="0"/>
                    </a:p>
                  </a:txBody>
                  <a:tcPr/>
                </a:tc>
                <a:extLst>
                  <a:ext uri="{0D108BD9-81ED-4DB2-BD59-A6C34878D82A}">
                    <a16:rowId xmlns:a16="http://schemas.microsoft.com/office/drawing/2014/main" val="1971479882"/>
                  </a:ext>
                </a:extLst>
              </a:tr>
              <a:tr h="1471537">
                <a:tc>
                  <a:txBody>
                    <a:bodyPr/>
                    <a:lstStyle/>
                    <a:p>
                      <a:r>
                        <a:rPr lang="fr-FR" dirty="0"/>
                        <a:t>Particularités</a:t>
                      </a:r>
                      <a:endParaRPr lang="fr-BE" dirty="0"/>
                    </a:p>
                  </a:txBody>
                  <a:tcPr/>
                </a:tc>
                <a:tc>
                  <a:txBody>
                    <a:bodyPr/>
                    <a:lstStyle/>
                    <a:p>
                      <a:r>
                        <a:rPr lang="fr-FR" dirty="0"/>
                        <a:t>- Encadrement des conseillers en énergie</a:t>
                      </a:r>
                    </a:p>
                    <a:p>
                      <a:r>
                        <a:rPr lang="fr-FR" dirty="0"/>
                        <a:t>- Approche transversale via les différents </a:t>
                      </a:r>
                      <a:r>
                        <a:rPr lang="fr-BE" sz="1800" b="0" dirty="0"/>
                        <a:t>c</a:t>
                      </a:r>
                      <a:r>
                        <a:rPr lang="fr-BE" altLang="fr-FR" sz="1800" b="0" dirty="0"/>
                        <a:t>ellules de l’UVCW (AT, logement, environnement, marchés publics, mode de gestion…Cellule sociale énergie des CPAS)</a:t>
                      </a:r>
                      <a:endParaRPr lang="fr-BE" dirty="0"/>
                    </a:p>
                  </a:txBody>
                  <a:tcPr/>
                </a:tc>
                <a:extLst>
                  <a:ext uri="{0D108BD9-81ED-4DB2-BD59-A6C34878D82A}">
                    <a16:rowId xmlns:a16="http://schemas.microsoft.com/office/drawing/2014/main" val="752870144"/>
                  </a:ext>
                </a:extLst>
              </a:tr>
            </a:tbl>
          </a:graphicData>
        </a:graphic>
      </p:graphicFrame>
    </p:spTree>
    <p:extLst>
      <p:ext uri="{BB962C8B-B14F-4D97-AF65-F5344CB8AC3E}">
        <p14:creationId xmlns:p14="http://schemas.microsoft.com/office/powerpoint/2010/main" val="361709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E3DFCD-EF3D-9F05-3404-8861A1B610CC}"/>
              </a:ext>
            </a:extLst>
          </p:cNvPr>
          <p:cNvSpPr>
            <a:spLocks noGrp="1" noChangeArrowheads="1"/>
          </p:cNvSpPr>
          <p:nvPr>
            <p:ph type="title"/>
          </p:nvPr>
        </p:nvSpPr>
        <p:spPr>
          <a:xfrm>
            <a:off x="323850" y="103188"/>
            <a:ext cx="8229600" cy="503237"/>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Tx/>
              <a:buNone/>
            </a:pPr>
            <a:r>
              <a:rPr lang="fr-BE" altLang="fr-FR" sz="2900" b="0" dirty="0">
                <a:latin typeface="Impact" panose="020B0806030902050204" pitchFamily="34" charset="0"/>
              </a:rPr>
              <a:t>ICEDD</a:t>
            </a:r>
            <a:endParaRPr lang="fr-FR" altLang="fr-FR" sz="2900" b="0" dirty="0">
              <a:latin typeface="Impact" panose="020B0806030902050204" pitchFamily="34" charset="0"/>
            </a:endParaRPr>
          </a:p>
        </p:txBody>
      </p:sp>
      <p:graphicFrame>
        <p:nvGraphicFramePr>
          <p:cNvPr id="3" name="Tableau 3">
            <a:extLst>
              <a:ext uri="{FF2B5EF4-FFF2-40B4-BE49-F238E27FC236}">
                <a16:creationId xmlns:a16="http://schemas.microsoft.com/office/drawing/2014/main" id="{DF7BE41A-F7A9-171C-A2F3-A4010F339860}"/>
              </a:ext>
            </a:extLst>
          </p:cNvPr>
          <p:cNvGraphicFramePr>
            <a:graphicFrameLocks noGrp="1"/>
          </p:cNvGraphicFramePr>
          <p:nvPr>
            <p:extLst>
              <p:ext uri="{D42A27DB-BD31-4B8C-83A1-F6EECF244321}">
                <p14:modId xmlns:p14="http://schemas.microsoft.com/office/powerpoint/2010/main" val="441404882"/>
              </p:ext>
            </p:extLst>
          </p:nvPr>
        </p:nvGraphicFramePr>
        <p:xfrm>
          <a:off x="323850" y="980729"/>
          <a:ext cx="8496623" cy="5692630"/>
        </p:xfrm>
        <a:graphic>
          <a:graphicData uri="http://schemas.openxmlformats.org/drawingml/2006/table">
            <a:tbl>
              <a:tblPr firstRow="1" bandRow="1">
                <a:tableStyleId>{5C22544A-7EE6-4342-B048-85BDC9FD1C3A}</a:tableStyleId>
              </a:tblPr>
              <a:tblGrid>
                <a:gridCol w="2124156">
                  <a:extLst>
                    <a:ext uri="{9D8B030D-6E8A-4147-A177-3AD203B41FA5}">
                      <a16:colId xmlns:a16="http://schemas.microsoft.com/office/drawing/2014/main" val="3086672553"/>
                    </a:ext>
                  </a:extLst>
                </a:gridCol>
                <a:gridCol w="6372467">
                  <a:extLst>
                    <a:ext uri="{9D8B030D-6E8A-4147-A177-3AD203B41FA5}">
                      <a16:colId xmlns:a16="http://schemas.microsoft.com/office/drawing/2014/main" val="1423553689"/>
                    </a:ext>
                  </a:extLst>
                </a:gridCol>
              </a:tblGrid>
              <a:tr h="499514">
                <a:tc>
                  <a:txBody>
                    <a:bodyPr/>
                    <a:lstStyle/>
                    <a:p>
                      <a:r>
                        <a:rPr lang="fr-FR" dirty="0"/>
                        <a:t>Acteur</a:t>
                      </a:r>
                      <a:endParaRPr lang="fr-BE" dirty="0"/>
                    </a:p>
                  </a:txBody>
                  <a:tcPr/>
                </a:tc>
                <a:tc>
                  <a:txBody>
                    <a:bodyPr/>
                    <a:lstStyle/>
                    <a:p>
                      <a:r>
                        <a:rPr lang="fr-FR" dirty="0"/>
                        <a:t>ICEDD</a:t>
                      </a:r>
                      <a:endParaRPr lang="fr-BE" b="0" dirty="0"/>
                    </a:p>
                  </a:txBody>
                  <a:tcPr/>
                </a:tc>
                <a:extLst>
                  <a:ext uri="{0D108BD9-81ED-4DB2-BD59-A6C34878D82A}">
                    <a16:rowId xmlns:a16="http://schemas.microsoft.com/office/drawing/2014/main" val="2876120955"/>
                  </a:ext>
                </a:extLst>
              </a:tr>
              <a:tr h="343500">
                <a:tc>
                  <a:txBody>
                    <a:bodyPr/>
                    <a:lstStyle/>
                    <a:p>
                      <a:r>
                        <a:rPr lang="fr-FR" dirty="0"/>
                        <a:t>Description</a:t>
                      </a:r>
                      <a:endParaRPr lang="fr-BE" dirty="0"/>
                    </a:p>
                  </a:txBody>
                  <a:tcPr/>
                </a:tc>
                <a:tc>
                  <a:txBody>
                    <a:bodyPr/>
                    <a:lstStyle/>
                    <a:p>
                      <a:r>
                        <a:rPr lang="fr-FR" b="0" dirty="0"/>
                        <a:t>Institut de conseil et d’études en développement durable</a:t>
                      </a:r>
                      <a:endParaRPr lang="fr-BE" dirty="0"/>
                    </a:p>
                  </a:txBody>
                  <a:tcPr/>
                </a:tc>
                <a:extLst>
                  <a:ext uri="{0D108BD9-81ED-4DB2-BD59-A6C34878D82A}">
                    <a16:rowId xmlns:a16="http://schemas.microsoft.com/office/drawing/2014/main" val="1642756187"/>
                  </a:ext>
                </a:extLst>
              </a:tr>
              <a:tr h="2662121">
                <a:tc>
                  <a:txBody>
                    <a:bodyPr/>
                    <a:lstStyle/>
                    <a:p>
                      <a:r>
                        <a:rPr lang="fr-FR" dirty="0"/>
                        <a:t>Services proposés </a:t>
                      </a:r>
                      <a:endParaRPr lang="fr-BE" dirty="0"/>
                    </a:p>
                  </a:txBody>
                  <a:tcPr/>
                </a:tc>
                <a:tc>
                  <a:txBody>
                    <a:bodyPr/>
                    <a:lstStyle/>
                    <a:p>
                      <a:pPr marL="285750" indent="-285750">
                        <a:buFont typeface="Arial" panose="020B0604020202020204" pitchFamily="34" charset="0"/>
                        <a:buChar char="•"/>
                      </a:pPr>
                      <a:r>
                        <a:rPr lang="fr-FR" dirty="0"/>
                        <a:t>Facilitateur URE de bâtiment tertiaire (mission déléguée par le SPW) : </a:t>
                      </a:r>
                    </a:p>
                    <a:p>
                      <a:pPr marL="742950" lvl="1" indent="-285750">
                        <a:buFont typeface="Courier New" panose="02070309020205020404" pitchFamily="49" charset="0"/>
                        <a:buChar char="o"/>
                      </a:pPr>
                      <a:r>
                        <a:rPr lang="fr-FR" dirty="0"/>
                        <a:t>Aide méthodologique</a:t>
                      </a:r>
                    </a:p>
                    <a:p>
                      <a:pPr marL="742950" lvl="1" indent="-285750">
                        <a:buFont typeface="Courier New" panose="02070309020205020404" pitchFamily="49" charset="0"/>
                        <a:buChar char="o"/>
                      </a:pPr>
                      <a:r>
                        <a:rPr lang="fr-FR" dirty="0"/>
                        <a:t>Relecture critique de projets et de CSC</a:t>
                      </a:r>
                    </a:p>
                    <a:p>
                      <a:pPr marL="742950" lvl="1" indent="-285750">
                        <a:buFont typeface="Courier New" panose="02070309020205020404" pitchFamily="49" charset="0"/>
                        <a:buChar char="o"/>
                      </a:pPr>
                      <a:r>
                        <a:rPr lang="fr-FR" dirty="0"/>
                        <a:t>Pré-check énergie ou mini audits</a:t>
                      </a:r>
                    </a:p>
                    <a:p>
                      <a:pPr marL="742950" lvl="1" indent="-285750">
                        <a:buFont typeface="Courier New" panose="02070309020205020404" pitchFamily="49" charset="0"/>
                        <a:buChar char="o"/>
                      </a:pPr>
                      <a:r>
                        <a:rPr lang="fr-FR" dirty="0"/>
                        <a:t>Identification des aides financières, de compétences</a:t>
                      </a:r>
                    </a:p>
                    <a:p>
                      <a:pPr marL="742950" lvl="1" indent="-285750">
                        <a:buFont typeface="Courier New" panose="02070309020205020404" pitchFamily="49" charset="0"/>
                        <a:buChar char="o"/>
                      </a:pPr>
                      <a:r>
                        <a:rPr lang="fr-FR" dirty="0"/>
                        <a:t>Info sur les meilleures technologies, réponse à des questions techniques</a:t>
                      </a:r>
                    </a:p>
                    <a:p>
                      <a:pPr marL="0" indent="0">
                        <a:buFont typeface="Arial" panose="020B0604020202020204" pitchFamily="34" charset="0"/>
                        <a:buNone/>
                      </a:pPr>
                      <a:endParaRPr lang="fr-FR" dirty="0"/>
                    </a:p>
                    <a:p>
                      <a:pPr marL="285750" indent="-285750">
                        <a:buFont typeface="Arial" panose="020B0604020202020204" pitchFamily="34" charset="0"/>
                        <a:buChar char="•"/>
                      </a:pPr>
                      <a:r>
                        <a:rPr lang="fr-FR" dirty="0"/>
                        <a:t>Bureau d’études</a:t>
                      </a:r>
                    </a:p>
                  </a:txBody>
                  <a:tcPr/>
                </a:tc>
                <a:extLst>
                  <a:ext uri="{0D108BD9-81ED-4DB2-BD59-A6C34878D82A}">
                    <a16:rowId xmlns:a16="http://schemas.microsoft.com/office/drawing/2014/main" val="1896749541"/>
                  </a:ext>
                </a:extLst>
              </a:tr>
              <a:tr h="601124">
                <a:tc>
                  <a:txBody>
                    <a:bodyPr/>
                    <a:lstStyle/>
                    <a:p>
                      <a:r>
                        <a:rPr lang="fr-FR" dirty="0"/>
                        <a:t>Conditions d’accès</a:t>
                      </a:r>
                      <a:endParaRPr lang="fr-BE" dirty="0"/>
                    </a:p>
                  </a:txBody>
                  <a:tcPr/>
                </a:tc>
                <a:tc>
                  <a:txBody>
                    <a:bodyPr/>
                    <a:lstStyle/>
                    <a:p>
                      <a:pPr marL="285750" indent="-285750">
                        <a:buFont typeface="Arial" panose="020B0604020202020204" pitchFamily="34" charset="0"/>
                        <a:buChar char="•"/>
                      </a:pPr>
                      <a:r>
                        <a:rPr lang="fr-FR" dirty="0"/>
                        <a:t>Facilitateur URE bâtiment tertiaire : intervenant dans la conception, réalisation, gestion des bâtiments du tertiaire</a:t>
                      </a:r>
                    </a:p>
                    <a:p>
                      <a:pPr marL="285750" indent="-285750">
                        <a:buFont typeface="Arial" panose="020B0604020202020204" pitchFamily="34" charset="0"/>
                        <a:buChar char="•"/>
                      </a:pPr>
                      <a:r>
                        <a:rPr lang="fr-FR" dirty="0"/>
                        <a:t>Bureaux d’études : marché public</a:t>
                      </a:r>
                      <a:endParaRPr lang="fr-BE" dirty="0"/>
                    </a:p>
                  </a:txBody>
                  <a:tcPr/>
                </a:tc>
                <a:extLst>
                  <a:ext uri="{0D108BD9-81ED-4DB2-BD59-A6C34878D82A}">
                    <a16:rowId xmlns:a16="http://schemas.microsoft.com/office/drawing/2014/main" val="1971479882"/>
                  </a:ext>
                </a:extLst>
              </a:tr>
              <a:tr h="1078316">
                <a:tc>
                  <a:txBody>
                    <a:bodyPr/>
                    <a:lstStyle/>
                    <a:p>
                      <a:r>
                        <a:rPr lang="fr-FR" dirty="0"/>
                        <a:t>Particularités</a:t>
                      </a:r>
                      <a:endParaRPr lang="fr-BE" dirty="0"/>
                    </a:p>
                  </a:txBody>
                  <a:tcPr/>
                </a:tc>
                <a:tc>
                  <a:txBody>
                    <a:bodyPr/>
                    <a:lstStyle/>
                    <a:p>
                      <a:r>
                        <a:rPr lang="fr-FR" dirty="0"/>
                        <a:t>Organise la formation de Responsable Energie pour le SPW</a:t>
                      </a:r>
                      <a:endParaRPr lang="fr-BE" dirty="0"/>
                    </a:p>
                  </a:txBody>
                  <a:tcPr/>
                </a:tc>
                <a:extLst>
                  <a:ext uri="{0D108BD9-81ED-4DB2-BD59-A6C34878D82A}">
                    <a16:rowId xmlns:a16="http://schemas.microsoft.com/office/drawing/2014/main" val="752870144"/>
                  </a:ext>
                </a:extLst>
              </a:tr>
            </a:tbl>
          </a:graphicData>
        </a:graphic>
      </p:graphicFrame>
    </p:spTree>
    <p:extLst>
      <p:ext uri="{BB962C8B-B14F-4D97-AF65-F5344CB8AC3E}">
        <p14:creationId xmlns:p14="http://schemas.microsoft.com/office/powerpoint/2010/main" val="393705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E3DFCD-EF3D-9F05-3404-8861A1B610CC}"/>
              </a:ext>
            </a:extLst>
          </p:cNvPr>
          <p:cNvSpPr>
            <a:spLocks noGrp="1" noChangeArrowheads="1"/>
          </p:cNvSpPr>
          <p:nvPr>
            <p:ph type="title"/>
          </p:nvPr>
        </p:nvSpPr>
        <p:spPr>
          <a:xfrm>
            <a:off x="323850" y="103188"/>
            <a:ext cx="8229600" cy="503237"/>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Tx/>
              <a:buNone/>
            </a:pPr>
            <a:r>
              <a:rPr lang="fr-BE" altLang="fr-FR" sz="2900" b="0" dirty="0">
                <a:latin typeface="Impact" panose="020B0806030902050204" pitchFamily="34" charset="0"/>
              </a:rPr>
              <a:t>ECETIA</a:t>
            </a:r>
            <a:endParaRPr lang="fr-FR" altLang="fr-FR" sz="2900" b="0" dirty="0">
              <a:latin typeface="Impact" panose="020B0806030902050204" pitchFamily="34" charset="0"/>
            </a:endParaRPr>
          </a:p>
        </p:txBody>
      </p:sp>
      <p:graphicFrame>
        <p:nvGraphicFramePr>
          <p:cNvPr id="3" name="Tableau 3">
            <a:extLst>
              <a:ext uri="{FF2B5EF4-FFF2-40B4-BE49-F238E27FC236}">
                <a16:creationId xmlns:a16="http://schemas.microsoft.com/office/drawing/2014/main" id="{DF7BE41A-F7A9-171C-A2F3-A4010F339860}"/>
              </a:ext>
            </a:extLst>
          </p:cNvPr>
          <p:cNvGraphicFramePr>
            <a:graphicFrameLocks noGrp="1"/>
          </p:cNvGraphicFramePr>
          <p:nvPr>
            <p:extLst>
              <p:ext uri="{D42A27DB-BD31-4B8C-83A1-F6EECF244321}">
                <p14:modId xmlns:p14="http://schemas.microsoft.com/office/powerpoint/2010/main" val="1009983134"/>
              </p:ext>
            </p:extLst>
          </p:nvPr>
        </p:nvGraphicFramePr>
        <p:xfrm>
          <a:off x="323850" y="764704"/>
          <a:ext cx="8496623" cy="5720729"/>
        </p:xfrm>
        <a:graphic>
          <a:graphicData uri="http://schemas.openxmlformats.org/drawingml/2006/table">
            <a:tbl>
              <a:tblPr firstRow="1" bandRow="1">
                <a:tableStyleId>{5C22544A-7EE6-4342-B048-85BDC9FD1C3A}</a:tableStyleId>
              </a:tblPr>
              <a:tblGrid>
                <a:gridCol w="2124156">
                  <a:extLst>
                    <a:ext uri="{9D8B030D-6E8A-4147-A177-3AD203B41FA5}">
                      <a16:colId xmlns:a16="http://schemas.microsoft.com/office/drawing/2014/main" val="3086672553"/>
                    </a:ext>
                  </a:extLst>
                </a:gridCol>
                <a:gridCol w="6372467">
                  <a:extLst>
                    <a:ext uri="{9D8B030D-6E8A-4147-A177-3AD203B41FA5}">
                      <a16:colId xmlns:a16="http://schemas.microsoft.com/office/drawing/2014/main" val="1423553689"/>
                    </a:ext>
                  </a:extLst>
                </a:gridCol>
              </a:tblGrid>
              <a:tr h="474465">
                <a:tc>
                  <a:txBody>
                    <a:bodyPr/>
                    <a:lstStyle/>
                    <a:p>
                      <a:r>
                        <a:rPr lang="fr-FR" dirty="0"/>
                        <a:t>Acteur</a:t>
                      </a:r>
                      <a:endParaRPr lang="fr-BE" dirty="0"/>
                    </a:p>
                  </a:txBody>
                  <a:tcPr/>
                </a:tc>
                <a:tc>
                  <a:txBody>
                    <a:bodyPr/>
                    <a:lstStyle/>
                    <a:p>
                      <a:r>
                        <a:rPr lang="fr-FR" dirty="0"/>
                        <a:t>ECETIA</a:t>
                      </a:r>
                      <a:endParaRPr lang="fr-BE" b="0" dirty="0"/>
                    </a:p>
                  </a:txBody>
                  <a:tcPr/>
                </a:tc>
                <a:extLst>
                  <a:ext uri="{0D108BD9-81ED-4DB2-BD59-A6C34878D82A}">
                    <a16:rowId xmlns:a16="http://schemas.microsoft.com/office/drawing/2014/main" val="2876120955"/>
                  </a:ext>
                </a:extLst>
              </a:tr>
              <a:tr h="607982">
                <a:tc>
                  <a:txBody>
                    <a:bodyPr/>
                    <a:lstStyle/>
                    <a:p>
                      <a:r>
                        <a:rPr lang="fr-FR" dirty="0"/>
                        <a:t>Description</a:t>
                      </a:r>
                      <a:endParaRPr lang="fr-BE" dirty="0"/>
                    </a:p>
                  </a:txBody>
                  <a:tcPr/>
                </a:tc>
                <a:tc>
                  <a:txBody>
                    <a:bodyPr/>
                    <a:lstStyle/>
                    <a:p>
                      <a:r>
                        <a:rPr lang="fr-FR" b="0" dirty="0"/>
                        <a:t>Intercommunale qui accompagne les pouvoirs locaux en matière de conception et financement de projets immobiliers</a:t>
                      </a:r>
                      <a:endParaRPr lang="fr-BE" dirty="0"/>
                    </a:p>
                  </a:txBody>
                  <a:tcPr/>
                </a:tc>
                <a:extLst>
                  <a:ext uri="{0D108BD9-81ED-4DB2-BD59-A6C34878D82A}">
                    <a16:rowId xmlns:a16="http://schemas.microsoft.com/office/drawing/2014/main" val="1642756187"/>
                  </a:ext>
                </a:extLst>
              </a:tr>
              <a:tr h="3010961">
                <a:tc>
                  <a:txBody>
                    <a:bodyPr/>
                    <a:lstStyle/>
                    <a:p>
                      <a:r>
                        <a:rPr lang="fr-FR" dirty="0"/>
                        <a:t>Services proposés </a:t>
                      </a:r>
                      <a:endParaRPr lang="fr-BE" dirty="0"/>
                    </a:p>
                  </a:txBody>
                  <a:tcPr/>
                </a:tc>
                <a:tc>
                  <a:txBody>
                    <a:bodyPr/>
                    <a:lstStyle/>
                    <a:p>
                      <a:pPr marL="285750" indent="-285750">
                        <a:buFont typeface="Arial" panose="020B0604020202020204" pitchFamily="34" charset="0"/>
                        <a:buChar char="•"/>
                      </a:pPr>
                      <a:r>
                        <a:rPr lang="fr-FR" dirty="0"/>
                        <a:t>Services d’audit et de conseils en stratégie immobilière cohérent avec la SIGLT définie dans la SRLT :</a:t>
                      </a:r>
                    </a:p>
                    <a:p>
                      <a:pPr marL="800100" lvl="1" indent="-342900">
                        <a:buFont typeface="+mj-lt"/>
                        <a:buAutoNum type="arabicPeriod"/>
                      </a:pPr>
                      <a:r>
                        <a:rPr lang="fr-FR" sz="1600" dirty="0"/>
                        <a:t>Cadastre immobilier (y compris énergétique)</a:t>
                      </a:r>
                    </a:p>
                    <a:p>
                      <a:pPr marL="800100" lvl="1" indent="-342900">
                        <a:buFont typeface="+mj-lt"/>
                        <a:buAutoNum type="arabicPeriod"/>
                      </a:pPr>
                      <a:r>
                        <a:rPr lang="fr-FR" sz="1600" dirty="0"/>
                        <a:t>Monitoring conso d’énergie / comptabilité énergétique</a:t>
                      </a:r>
                    </a:p>
                    <a:p>
                      <a:pPr marL="800100" lvl="1" indent="-342900">
                        <a:buFont typeface="+mj-lt"/>
                        <a:buAutoNum type="arabicPeriod"/>
                      </a:pPr>
                      <a:r>
                        <a:rPr lang="fr-FR" sz="1600" dirty="0"/>
                        <a:t>Etudes préalables</a:t>
                      </a:r>
                    </a:p>
                    <a:p>
                      <a:pPr marL="800100" lvl="1" indent="-342900">
                        <a:buFont typeface="+mj-lt"/>
                        <a:buAutoNum type="arabicPeriod"/>
                      </a:pPr>
                      <a:r>
                        <a:rPr lang="fr-FR" sz="1600" dirty="0"/>
                        <a:t>Assistance dans le suivi des demandes de subvention</a:t>
                      </a:r>
                    </a:p>
                    <a:p>
                      <a:pPr marL="800100" lvl="1" indent="-342900">
                        <a:buFont typeface="+mj-lt"/>
                        <a:buAutoNum type="arabicPeriod"/>
                      </a:pPr>
                      <a:r>
                        <a:rPr lang="fr-FR" sz="1600" dirty="0">
                          <a:solidFill>
                            <a:schemeClr val="bg2">
                              <a:lumMod val="75000"/>
                            </a:schemeClr>
                          </a:solidFill>
                        </a:rPr>
                        <a:t>Programmation</a:t>
                      </a:r>
                    </a:p>
                    <a:p>
                      <a:pPr marL="800100" lvl="1" indent="-342900">
                        <a:buFont typeface="+mj-lt"/>
                        <a:buAutoNum type="arabicPeriod"/>
                      </a:pPr>
                      <a:r>
                        <a:rPr lang="fr-FR" sz="1600" dirty="0">
                          <a:solidFill>
                            <a:schemeClr val="bg2">
                              <a:lumMod val="75000"/>
                            </a:schemeClr>
                          </a:solidFill>
                        </a:rPr>
                        <a:t>Conception</a:t>
                      </a:r>
                    </a:p>
                    <a:p>
                      <a:pPr marL="800100" lvl="1" indent="-342900">
                        <a:buFont typeface="+mj-lt"/>
                        <a:buAutoNum type="arabicPeriod"/>
                      </a:pPr>
                      <a:r>
                        <a:rPr lang="fr-FR" sz="1600" dirty="0">
                          <a:solidFill>
                            <a:schemeClr val="bg2">
                              <a:lumMod val="75000"/>
                            </a:schemeClr>
                          </a:solidFill>
                        </a:rPr>
                        <a:t>Réalisation</a:t>
                      </a:r>
                    </a:p>
                    <a:p>
                      <a:pPr marL="0" indent="0">
                        <a:buFont typeface="+mj-lt"/>
                        <a:buNone/>
                      </a:pPr>
                      <a:r>
                        <a:rPr lang="fr-FR" dirty="0">
                          <a:solidFill>
                            <a:schemeClr val="tx1">
                              <a:lumMod val="95000"/>
                              <a:lumOff val="5000"/>
                            </a:schemeClr>
                          </a:solidFill>
                        </a:rPr>
                        <a:t>    1 à 4 subsidiés par la Wallonie</a:t>
                      </a:r>
                    </a:p>
                    <a:p>
                      <a:pPr marL="285750" indent="-285750">
                        <a:buFont typeface="Arial" panose="020B0604020202020204" pitchFamily="34" charset="0"/>
                        <a:buChar char="•"/>
                      </a:pPr>
                      <a:r>
                        <a:rPr lang="fr-FR" dirty="0">
                          <a:solidFill>
                            <a:schemeClr val="tx1">
                              <a:lumMod val="95000"/>
                              <a:lumOff val="5000"/>
                            </a:schemeClr>
                          </a:solidFill>
                        </a:rPr>
                        <a:t>Gestion de parcs d’immeubles donnés en location</a:t>
                      </a:r>
                    </a:p>
                  </a:txBody>
                  <a:tcPr/>
                </a:tc>
                <a:extLst>
                  <a:ext uri="{0D108BD9-81ED-4DB2-BD59-A6C34878D82A}">
                    <a16:rowId xmlns:a16="http://schemas.microsoft.com/office/drawing/2014/main" val="1896749541"/>
                  </a:ext>
                </a:extLst>
              </a:tr>
              <a:tr h="570980">
                <a:tc>
                  <a:txBody>
                    <a:bodyPr/>
                    <a:lstStyle/>
                    <a:p>
                      <a:r>
                        <a:rPr lang="fr-FR" dirty="0"/>
                        <a:t>Conditions d’accès</a:t>
                      </a:r>
                      <a:endParaRPr lang="fr-BE" dirty="0"/>
                    </a:p>
                  </a:txBody>
                  <a:tcPr/>
                </a:tc>
                <a:tc>
                  <a:txBody>
                    <a:bodyPr/>
                    <a:lstStyle/>
                    <a:p>
                      <a:pPr marL="0" indent="0">
                        <a:buFont typeface="Arial" panose="020B0604020202020204" pitchFamily="34" charset="0"/>
                        <a:buNone/>
                      </a:pPr>
                      <a:r>
                        <a:rPr lang="fr-FR" dirty="0"/>
                        <a:t>In house (192 coopérateurs)</a:t>
                      </a:r>
                      <a:endParaRPr lang="fr-BE" dirty="0"/>
                    </a:p>
                  </a:txBody>
                  <a:tcPr/>
                </a:tc>
                <a:extLst>
                  <a:ext uri="{0D108BD9-81ED-4DB2-BD59-A6C34878D82A}">
                    <a16:rowId xmlns:a16="http://schemas.microsoft.com/office/drawing/2014/main" val="1971479882"/>
                  </a:ext>
                </a:extLst>
              </a:tr>
              <a:tr h="1024243">
                <a:tc>
                  <a:txBody>
                    <a:bodyPr/>
                    <a:lstStyle/>
                    <a:p>
                      <a:r>
                        <a:rPr lang="fr-FR" dirty="0"/>
                        <a:t>Particularités</a:t>
                      </a:r>
                      <a:endParaRPr lang="fr-BE" dirty="0"/>
                    </a:p>
                  </a:txBody>
                  <a:tcPr/>
                </a:tc>
                <a:tc>
                  <a:txBody>
                    <a:bodyPr/>
                    <a:lstStyle/>
                    <a:p>
                      <a:endParaRPr lang="fr-BE" dirty="0"/>
                    </a:p>
                  </a:txBody>
                  <a:tcPr/>
                </a:tc>
                <a:extLst>
                  <a:ext uri="{0D108BD9-81ED-4DB2-BD59-A6C34878D82A}">
                    <a16:rowId xmlns:a16="http://schemas.microsoft.com/office/drawing/2014/main" val="752870144"/>
                  </a:ext>
                </a:extLst>
              </a:tr>
            </a:tbl>
          </a:graphicData>
        </a:graphic>
      </p:graphicFrame>
    </p:spTree>
    <p:extLst>
      <p:ext uri="{BB962C8B-B14F-4D97-AF65-F5344CB8AC3E}">
        <p14:creationId xmlns:p14="http://schemas.microsoft.com/office/powerpoint/2010/main" val="377422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E3DFCD-EF3D-9F05-3404-8861A1B610CC}"/>
              </a:ext>
            </a:extLst>
          </p:cNvPr>
          <p:cNvSpPr>
            <a:spLocks noGrp="1" noChangeArrowheads="1"/>
          </p:cNvSpPr>
          <p:nvPr>
            <p:ph type="title"/>
          </p:nvPr>
        </p:nvSpPr>
        <p:spPr>
          <a:xfrm>
            <a:off x="323850" y="103188"/>
            <a:ext cx="8229600" cy="503237"/>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Tx/>
              <a:buNone/>
            </a:pPr>
            <a:r>
              <a:rPr lang="fr-BE" altLang="fr-FR" sz="2900" b="0" dirty="0">
                <a:latin typeface="Impact" panose="020B0806030902050204" pitchFamily="34" charset="0"/>
              </a:rPr>
              <a:t>RENOWATT</a:t>
            </a:r>
            <a:endParaRPr lang="fr-FR" altLang="fr-FR" sz="2900" b="0" dirty="0">
              <a:latin typeface="Impact" panose="020B0806030902050204" pitchFamily="34" charset="0"/>
            </a:endParaRPr>
          </a:p>
        </p:txBody>
      </p:sp>
      <p:graphicFrame>
        <p:nvGraphicFramePr>
          <p:cNvPr id="3" name="Tableau 3">
            <a:extLst>
              <a:ext uri="{FF2B5EF4-FFF2-40B4-BE49-F238E27FC236}">
                <a16:creationId xmlns:a16="http://schemas.microsoft.com/office/drawing/2014/main" id="{DF7BE41A-F7A9-171C-A2F3-A4010F339860}"/>
              </a:ext>
            </a:extLst>
          </p:cNvPr>
          <p:cNvGraphicFramePr>
            <a:graphicFrameLocks noGrp="1"/>
          </p:cNvGraphicFramePr>
          <p:nvPr>
            <p:extLst>
              <p:ext uri="{D42A27DB-BD31-4B8C-83A1-F6EECF244321}">
                <p14:modId xmlns:p14="http://schemas.microsoft.com/office/powerpoint/2010/main" val="3186323001"/>
              </p:ext>
            </p:extLst>
          </p:nvPr>
        </p:nvGraphicFramePr>
        <p:xfrm>
          <a:off x="323850" y="811575"/>
          <a:ext cx="8496623" cy="5943237"/>
        </p:xfrm>
        <a:graphic>
          <a:graphicData uri="http://schemas.openxmlformats.org/drawingml/2006/table">
            <a:tbl>
              <a:tblPr firstRow="1" bandRow="1">
                <a:tableStyleId>{5C22544A-7EE6-4342-B048-85BDC9FD1C3A}</a:tableStyleId>
              </a:tblPr>
              <a:tblGrid>
                <a:gridCol w="2124156">
                  <a:extLst>
                    <a:ext uri="{9D8B030D-6E8A-4147-A177-3AD203B41FA5}">
                      <a16:colId xmlns:a16="http://schemas.microsoft.com/office/drawing/2014/main" val="3086672553"/>
                    </a:ext>
                  </a:extLst>
                </a:gridCol>
                <a:gridCol w="6372467">
                  <a:extLst>
                    <a:ext uri="{9D8B030D-6E8A-4147-A177-3AD203B41FA5}">
                      <a16:colId xmlns:a16="http://schemas.microsoft.com/office/drawing/2014/main" val="1423553689"/>
                    </a:ext>
                  </a:extLst>
                </a:gridCol>
              </a:tblGrid>
              <a:tr h="492007">
                <a:tc>
                  <a:txBody>
                    <a:bodyPr/>
                    <a:lstStyle/>
                    <a:p>
                      <a:r>
                        <a:rPr lang="fr-FR" dirty="0"/>
                        <a:t>Acteur</a:t>
                      </a:r>
                      <a:endParaRPr lang="fr-BE" dirty="0"/>
                    </a:p>
                  </a:txBody>
                  <a:tcPr/>
                </a:tc>
                <a:tc>
                  <a:txBody>
                    <a:bodyPr/>
                    <a:lstStyle/>
                    <a:p>
                      <a:r>
                        <a:rPr lang="fr-FR" dirty="0"/>
                        <a:t>RENOWATT</a:t>
                      </a:r>
                      <a:endParaRPr lang="fr-BE" b="0" dirty="0"/>
                    </a:p>
                  </a:txBody>
                  <a:tcPr/>
                </a:tc>
                <a:extLst>
                  <a:ext uri="{0D108BD9-81ED-4DB2-BD59-A6C34878D82A}">
                    <a16:rowId xmlns:a16="http://schemas.microsoft.com/office/drawing/2014/main" val="2876120955"/>
                  </a:ext>
                </a:extLst>
              </a:tr>
              <a:tr h="630460">
                <a:tc>
                  <a:txBody>
                    <a:bodyPr/>
                    <a:lstStyle/>
                    <a:p>
                      <a:r>
                        <a:rPr lang="fr-FR" dirty="0"/>
                        <a:t>Description</a:t>
                      </a:r>
                      <a:endParaRPr lang="fr-BE" dirty="0"/>
                    </a:p>
                  </a:txBody>
                  <a:tcPr/>
                </a:tc>
                <a:tc>
                  <a:txBody>
                    <a:bodyPr/>
                    <a:lstStyle/>
                    <a:p>
                      <a:r>
                        <a:rPr lang="fr-FR" b="0" dirty="0"/>
                        <a:t>Mission déléguée du GW mise en œuvre par Wallonie Entreprendre, financée par la RW</a:t>
                      </a:r>
                      <a:endParaRPr lang="fr-BE" dirty="0"/>
                    </a:p>
                  </a:txBody>
                  <a:tcPr/>
                </a:tc>
                <a:extLst>
                  <a:ext uri="{0D108BD9-81ED-4DB2-BD59-A6C34878D82A}">
                    <a16:rowId xmlns:a16="http://schemas.microsoft.com/office/drawing/2014/main" val="1642756187"/>
                  </a:ext>
                </a:extLst>
              </a:tr>
              <a:tr h="3062235">
                <a:tc>
                  <a:txBody>
                    <a:bodyPr/>
                    <a:lstStyle/>
                    <a:p>
                      <a:r>
                        <a:rPr lang="fr-FR" dirty="0"/>
                        <a:t>Services proposés </a:t>
                      </a:r>
                      <a:endParaRPr lang="fr-BE" dirty="0"/>
                    </a:p>
                  </a:txBody>
                  <a:tcPr/>
                </a:tc>
                <a:tc>
                  <a:txBody>
                    <a:bodyPr/>
                    <a:lstStyle/>
                    <a:p>
                      <a:pPr marL="0" indent="0">
                        <a:buFont typeface="Arial" panose="020B0604020202020204" pitchFamily="34" charset="0"/>
                        <a:buNone/>
                      </a:pPr>
                      <a:r>
                        <a:rPr lang="fr-FR" dirty="0"/>
                        <a:t>Guichet unique fournissant une assistance globale aux PP pour les épauler dans la réalisation concrète de la rénovation énergétique des bâtiments : </a:t>
                      </a:r>
                    </a:p>
                    <a:p>
                      <a:pPr marL="285750" indent="-285750">
                        <a:buFont typeface="Arial" panose="020B0604020202020204" pitchFamily="34" charset="0"/>
                        <a:buChar char="•"/>
                      </a:pPr>
                      <a:r>
                        <a:rPr lang="fr-FR" dirty="0"/>
                        <a:t>Etat des lieux</a:t>
                      </a:r>
                    </a:p>
                    <a:p>
                      <a:pPr marL="285750" indent="-285750">
                        <a:buFont typeface="Arial" panose="020B0604020202020204" pitchFamily="34" charset="0"/>
                        <a:buChar char="•"/>
                      </a:pPr>
                      <a:r>
                        <a:rPr lang="fr-FR" dirty="0"/>
                        <a:t>Sélection avec le PP des bâtiments ayant un potentiel significatif d’amélioration énergétique</a:t>
                      </a:r>
                    </a:p>
                    <a:p>
                      <a:pPr marL="285750" indent="-285750">
                        <a:buFont typeface="Arial" panose="020B0604020202020204" pitchFamily="34" charset="0"/>
                        <a:buChar char="•"/>
                      </a:pPr>
                      <a:r>
                        <a:rPr lang="fr-FR" dirty="0"/>
                        <a:t>Etudes préalables techniques et financières</a:t>
                      </a:r>
                    </a:p>
                    <a:p>
                      <a:pPr marL="285750" indent="-285750">
                        <a:buFont typeface="Arial" panose="020B0604020202020204" pitchFamily="34" charset="0"/>
                        <a:buChar char="•"/>
                      </a:pPr>
                      <a:r>
                        <a:rPr lang="fr-FR" dirty="0"/>
                        <a:t>CSC, constitution de pool de bâtiments et lancement de marchés publics (centrale d’achats pour les marchés de travaux)</a:t>
                      </a:r>
                    </a:p>
                    <a:p>
                      <a:pPr marL="285750" indent="-285750">
                        <a:buFont typeface="Arial" panose="020B0604020202020204" pitchFamily="34" charset="0"/>
                        <a:buChar char="•"/>
                      </a:pPr>
                      <a:r>
                        <a:rPr lang="fr-FR" dirty="0"/>
                        <a:t>Contractualisation des CPE/D&amp;B</a:t>
                      </a:r>
                    </a:p>
                  </a:txBody>
                  <a:tcPr/>
                </a:tc>
                <a:extLst>
                  <a:ext uri="{0D108BD9-81ED-4DB2-BD59-A6C34878D82A}">
                    <a16:rowId xmlns:a16="http://schemas.microsoft.com/office/drawing/2014/main" val="1896749541"/>
                  </a:ext>
                </a:extLst>
              </a:tr>
              <a:tr h="630460">
                <a:tc>
                  <a:txBody>
                    <a:bodyPr/>
                    <a:lstStyle/>
                    <a:p>
                      <a:r>
                        <a:rPr lang="fr-FR" dirty="0"/>
                        <a:t>Conditions d’accès</a:t>
                      </a:r>
                      <a:endParaRPr lang="fr-BE" dirty="0"/>
                    </a:p>
                  </a:txBody>
                  <a:tcPr/>
                </a:tc>
                <a:tc>
                  <a:txBody>
                    <a:bodyPr/>
                    <a:lstStyle/>
                    <a:p>
                      <a:pPr marL="285750" indent="-285750">
                        <a:buFont typeface="Arial" panose="020B0604020202020204" pitchFamily="34" charset="0"/>
                        <a:buChar char="•"/>
                      </a:pPr>
                      <a:r>
                        <a:rPr lang="fr-FR" dirty="0"/>
                        <a:t>Être une entité publique wallonne</a:t>
                      </a:r>
                    </a:p>
                    <a:p>
                      <a:pPr marL="285750" indent="-285750">
                        <a:buFont typeface="Arial" panose="020B0604020202020204" pitchFamily="34" charset="0"/>
                        <a:buChar char="•"/>
                      </a:pPr>
                      <a:r>
                        <a:rPr lang="fr-FR" dirty="0"/>
                        <a:t>Adhésion à la convention </a:t>
                      </a:r>
                      <a:r>
                        <a:rPr lang="fr-FR" dirty="0" err="1"/>
                        <a:t>Renowatt</a:t>
                      </a:r>
                      <a:r>
                        <a:rPr lang="fr-FR" dirty="0"/>
                        <a:t> </a:t>
                      </a:r>
                      <a:endParaRPr lang="fr-BE" dirty="0"/>
                    </a:p>
                  </a:txBody>
                  <a:tcPr/>
                </a:tc>
                <a:extLst>
                  <a:ext uri="{0D108BD9-81ED-4DB2-BD59-A6C34878D82A}">
                    <a16:rowId xmlns:a16="http://schemas.microsoft.com/office/drawing/2014/main" val="1971479882"/>
                  </a:ext>
                </a:extLst>
              </a:tr>
              <a:tr h="1062110">
                <a:tc>
                  <a:txBody>
                    <a:bodyPr/>
                    <a:lstStyle/>
                    <a:p>
                      <a:r>
                        <a:rPr lang="fr-FR" dirty="0"/>
                        <a:t>Particularités</a:t>
                      </a:r>
                      <a:endParaRPr lang="fr-BE" dirty="0"/>
                    </a:p>
                  </a:txBody>
                  <a:tcPr/>
                </a:tc>
                <a:tc>
                  <a:txBody>
                    <a:bodyPr/>
                    <a:lstStyle/>
                    <a:p>
                      <a:endParaRPr lang="fr-BE" dirty="0"/>
                    </a:p>
                  </a:txBody>
                  <a:tcPr/>
                </a:tc>
                <a:extLst>
                  <a:ext uri="{0D108BD9-81ED-4DB2-BD59-A6C34878D82A}">
                    <a16:rowId xmlns:a16="http://schemas.microsoft.com/office/drawing/2014/main" val="752870144"/>
                  </a:ext>
                </a:extLst>
              </a:tr>
            </a:tbl>
          </a:graphicData>
        </a:graphic>
      </p:graphicFrame>
    </p:spTree>
    <p:extLst>
      <p:ext uri="{BB962C8B-B14F-4D97-AF65-F5344CB8AC3E}">
        <p14:creationId xmlns:p14="http://schemas.microsoft.com/office/powerpoint/2010/main" val="138540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E3DFCD-EF3D-9F05-3404-8861A1B610CC}"/>
              </a:ext>
            </a:extLst>
          </p:cNvPr>
          <p:cNvSpPr>
            <a:spLocks noGrp="1" noChangeArrowheads="1"/>
          </p:cNvSpPr>
          <p:nvPr>
            <p:ph type="title"/>
          </p:nvPr>
        </p:nvSpPr>
        <p:spPr>
          <a:xfrm>
            <a:off x="323850" y="103188"/>
            <a:ext cx="8229600" cy="503237"/>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Tx/>
              <a:buNone/>
            </a:pPr>
            <a:r>
              <a:rPr lang="fr-BE" altLang="fr-FR" sz="2900" b="0" dirty="0">
                <a:latin typeface="Impact" panose="020B0806030902050204" pitchFamily="34" charset="0"/>
              </a:rPr>
              <a:t>Auditeurs, bureaux d’études</a:t>
            </a:r>
            <a:endParaRPr lang="fr-FR" altLang="fr-FR" sz="2900" b="0" dirty="0">
              <a:latin typeface="Impact" panose="020B0806030902050204" pitchFamily="34" charset="0"/>
            </a:endParaRPr>
          </a:p>
        </p:txBody>
      </p:sp>
      <p:graphicFrame>
        <p:nvGraphicFramePr>
          <p:cNvPr id="3" name="Tableau 3">
            <a:extLst>
              <a:ext uri="{FF2B5EF4-FFF2-40B4-BE49-F238E27FC236}">
                <a16:creationId xmlns:a16="http://schemas.microsoft.com/office/drawing/2014/main" id="{DF7BE41A-F7A9-171C-A2F3-A4010F339860}"/>
              </a:ext>
            </a:extLst>
          </p:cNvPr>
          <p:cNvGraphicFramePr>
            <a:graphicFrameLocks noGrp="1"/>
          </p:cNvGraphicFramePr>
          <p:nvPr>
            <p:extLst>
              <p:ext uri="{D42A27DB-BD31-4B8C-83A1-F6EECF244321}">
                <p14:modId xmlns:p14="http://schemas.microsoft.com/office/powerpoint/2010/main" val="3188345376"/>
              </p:ext>
            </p:extLst>
          </p:nvPr>
        </p:nvGraphicFramePr>
        <p:xfrm>
          <a:off x="323850" y="980729"/>
          <a:ext cx="8496623" cy="5317239"/>
        </p:xfrm>
        <a:graphic>
          <a:graphicData uri="http://schemas.openxmlformats.org/drawingml/2006/table">
            <a:tbl>
              <a:tblPr firstRow="1" bandRow="1">
                <a:tableStyleId>{5C22544A-7EE6-4342-B048-85BDC9FD1C3A}</a:tableStyleId>
              </a:tblPr>
              <a:tblGrid>
                <a:gridCol w="2124156">
                  <a:extLst>
                    <a:ext uri="{9D8B030D-6E8A-4147-A177-3AD203B41FA5}">
                      <a16:colId xmlns:a16="http://schemas.microsoft.com/office/drawing/2014/main" val="3086672553"/>
                    </a:ext>
                  </a:extLst>
                </a:gridCol>
                <a:gridCol w="6372467">
                  <a:extLst>
                    <a:ext uri="{9D8B030D-6E8A-4147-A177-3AD203B41FA5}">
                      <a16:colId xmlns:a16="http://schemas.microsoft.com/office/drawing/2014/main" val="1423553689"/>
                    </a:ext>
                  </a:extLst>
                </a:gridCol>
              </a:tblGrid>
              <a:tr h="499514">
                <a:tc>
                  <a:txBody>
                    <a:bodyPr/>
                    <a:lstStyle/>
                    <a:p>
                      <a:r>
                        <a:rPr lang="fr-FR" dirty="0"/>
                        <a:t>Acteur</a:t>
                      </a:r>
                      <a:endParaRPr lang="fr-BE" dirty="0"/>
                    </a:p>
                  </a:txBody>
                  <a:tcPr/>
                </a:tc>
                <a:tc>
                  <a:txBody>
                    <a:bodyPr/>
                    <a:lstStyle/>
                    <a:p>
                      <a:r>
                        <a:rPr lang="fr-FR" dirty="0"/>
                        <a:t>Auditeurs, bureaux d’études</a:t>
                      </a:r>
                      <a:endParaRPr lang="fr-BE" b="0" dirty="0"/>
                    </a:p>
                  </a:txBody>
                  <a:tcPr/>
                </a:tc>
                <a:extLst>
                  <a:ext uri="{0D108BD9-81ED-4DB2-BD59-A6C34878D82A}">
                    <a16:rowId xmlns:a16="http://schemas.microsoft.com/office/drawing/2014/main" val="2876120955"/>
                  </a:ext>
                </a:extLst>
              </a:tr>
              <a:tr h="343500">
                <a:tc>
                  <a:txBody>
                    <a:bodyPr/>
                    <a:lstStyle/>
                    <a:p>
                      <a:r>
                        <a:rPr lang="fr-FR" dirty="0"/>
                        <a:t>Description</a:t>
                      </a:r>
                      <a:endParaRPr lang="fr-BE" dirty="0"/>
                    </a:p>
                  </a:txBody>
                  <a:tcPr/>
                </a:tc>
                <a:tc>
                  <a:txBody>
                    <a:bodyPr/>
                    <a:lstStyle/>
                    <a:p>
                      <a:r>
                        <a:rPr lang="fr-FR" dirty="0"/>
                        <a:t>Professionnels du secteur privé</a:t>
                      </a:r>
                      <a:endParaRPr lang="fr-BE" dirty="0"/>
                    </a:p>
                  </a:txBody>
                  <a:tcPr/>
                </a:tc>
                <a:extLst>
                  <a:ext uri="{0D108BD9-81ED-4DB2-BD59-A6C34878D82A}">
                    <a16:rowId xmlns:a16="http://schemas.microsoft.com/office/drawing/2014/main" val="1642756187"/>
                  </a:ext>
                </a:extLst>
              </a:tr>
              <a:tr h="2662121">
                <a:tc>
                  <a:txBody>
                    <a:bodyPr/>
                    <a:lstStyle/>
                    <a:p>
                      <a:r>
                        <a:rPr lang="fr-FR" dirty="0"/>
                        <a:t>Services proposés </a:t>
                      </a:r>
                      <a:endParaRPr lang="fr-BE" dirty="0"/>
                    </a:p>
                  </a:txBody>
                  <a:tcPr/>
                </a:tc>
                <a:tc>
                  <a:txBody>
                    <a:bodyPr/>
                    <a:lstStyle/>
                    <a:p>
                      <a:pPr marL="285750" indent="-285750">
                        <a:buFont typeface="Arial" panose="020B0604020202020204" pitchFamily="34" charset="0"/>
                        <a:buChar char="•"/>
                      </a:pPr>
                      <a:r>
                        <a:rPr lang="fr-FR" dirty="0"/>
                        <a:t>Audit énergétique de bâtiment tertiaire</a:t>
                      </a:r>
                    </a:p>
                    <a:p>
                      <a:pPr marL="285750" indent="-285750">
                        <a:buFont typeface="Arial" panose="020B0604020202020204" pitchFamily="34" charset="0"/>
                        <a:buChar char="•"/>
                      </a:pPr>
                      <a:r>
                        <a:rPr lang="fr-FR" dirty="0"/>
                        <a:t>Étude de préfaisabilité relative à des travaux d'amélioration de la performance énergétique d'un bâtiment</a:t>
                      </a:r>
                    </a:p>
                  </a:txBody>
                  <a:tcPr/>
                </a:tc>
                <a:extLst>
                  <a:ext uri="{0D108BD9-81ED-4DB2-BD59-A6C34878D82A}">
                    <a16:rowId xmlns:a16="http://schemas.microsoft.com/office/drawing/2014/main" val="1896749541"/>
                  </a:ext>
                </a:extLst>
              </a:tr>
              <a:tr h="601124">
                <a:tc>
                  <a:txBody>
                    <a:bodyPr/>
                    <a:lstStyle/>
                    <a:p>
                      <a:r>
                        <a:rPr lang="fr-FR" dirty="0"/>
                        <a:t>Conditions d’accès</a:t>
                      </a:r>
                      <a:endParaRPr lang="fr-BE" dirty="0"/>
                    </a:p>
                  </a:txBody>
                  <a:tcPr/>
                </a:tc>
                <a:tc>
                  <a:txBody>
                    <a:bodyPr/>
                    <a:lstStyle/>
                    <a:p>
                      <a:pPr marL="0" indent="0">
                        <a:buFont typeface="Arial" panose="020B0604020202020204" pitchFamily="34" charset="0"/>
                        <a:buNone/>
                      </a:pPr>
                      <a:r>
                        <a:rPr lang="fr-FR" dirty="0"/>
                        <a:t>Marchés publics</a:t>
                      </a:r>
                      <a:endParaRPr lang="fr-BE" dirty="0"/>
                    </a:p>
                  </a:txBody>
                  <a:tcPr/>
                </a:tc>
                <a:extLst>
                  <a:ext uri="{0D108BD9-81ED-4DB2-BD59-A6C34878D82A}">
                    <a16:rowId xmlns:a16="http://schemas.microsoft.com/office/drawing/2014/main" val="1971479882"/>
                  </a:ext>
                </a:extLst>
              </a:tr>
              <a:tr h="1078316">
                <a:tc>
                  <a:txBody>
                    <a:bodyPr/>
                    <a:lstStyle/>
                    <a:p>
                      <a:r>
                        <a:rPr lang="fr-FR" dirty="0"/>
                        <a:t>Particularités</a:t>
                      </a:r>
                      <a:endParaRPr lang="fr-BE" dirty="0"/>
                    </a:p>
                  </a:txBody>
                  <a:tcPr/>
                </a:tc>
                <a:tc>
                  <a:txBody>
                    <a:bodyPr/>
                    <a:lstStyle/>
                    <a:p>
                      <a:r>
                        <a:rPr lang="fr-FR" dirty="0"/>
                        <a:t>Subsides UREBA (audit et études de préfaisabilité) </a:t>
                      </a:r>
                    </a:p>
                    <a:p>
                      <a:r>
                        <a:rPr lang="fr-FR" dirty="0"/>
                        <a:t>Liste des auditeurs UREBA agréés : </a:t>
                      </a:r>
                      <a:r>
                        <a:rPr lang="fr-FR" dirty="0">
                          <a:hlinkClick r:id="rId2"/>
                        </a:rPr>
                        <a:t>https://energie.wallonie.be/fr/liste-des-auditeurs-agrees-ureba.html?IDC=7791</a:t>
                      </a:r>
                      <a:r>
                        <a:rPr lang="fr-FR" dirty="0"/>
                        <a:t> </a:t>
                      </a:r>
                      <a:endParaRPr lang="fr-BE" dirty="0"/>
                    </a:p>
                  </a:txBody>
                  <a:tcPr/>
                </a:tc>
                <a:extLst>
                  <a:ext uri="{0D108BD9-81ED-4DB2-BD59-A6C34878D82A}">
                    <a16:rowId xmlns:a16="http://schemas.microsoft.com/office/drawing/2014/main" val="752870144"/>
                  </a:ext>
                </a:extLst>
              </a:tr>
            </a:tbl>
          </a:graphicData>
        </a:graphic>
      </p:graphicFrame>
    </p:spTree>
    <p:extLst>
      <p:ext uri="{BB962C8B-B14F-4D97-AF65-F5344CB8AC3E}">
        <p14:creationId xmlns:p14="http://schemas.microsoft.com/office/powerpoint/2010/main" val="237509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188913" y="3356992"/>
            <a:ext cx="87042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algn="ctr" eaLnBrk="1" hangingPunct="1">
              <a:spcBef>
                <a:spcPct val="0"/>
              </a:spcBef>
              <a:spcAft>
                <a:spcPts val="1200"/>
              </a:spcAft>
              <a:buNone/>
            </a:pPr>
            <a:r>
              <a:rPr lang="fr-BE" altLang="fr-FR" sz="3200" dirty="0">
                <a:solidFill>
                  <a:srgbClr val="C00000"/>
                </a:solidFill>
              </a:rPr>
              <a:t>Affichage d’un certificat de bâtiment public</a:t>
            </a: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3300" b="0" dirty="0">
              <a:solidFill>
                <a:schemeClr val="tx2"/>
              </a:solidFill>
              <a:latin typeface="Impact" panose="020B0806030902050204" pitchFamily="34" charset="0"/>
            </a:endParaRPr>
          </a:p>
        </p:txBody>
      </p:sp>
    </p:spTree>
    <p:extLst>
      <p:ext uri="{BB962C8B-B14F-4D97-AF65-F5344CB8AC3E}">
        <p14:creationId xmlns:p14="http://schemas.microsoft.com/office/powerpoint/2010/main" val="20727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375041" y="2852936"/>
            <a:ext cx="8902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95250" eaLnBrk="1" hangingPunct="1">
              <a:spcBef>
                <a:spcPct val="0"/>
              </a:spcBef>
              <a:spcAft>
                <a:spcPts val="1200"/>
              </a:spcAft>
              <a:buNone/>
            </a:pPr>
            <a:endParaRPr lang="fr-BE" altLang="fr-FR" sz="2800" dirty="0"/>
          </a:p>
          <a:p>
            <a:pPr marL="0" lvl="1" indent="0" eaLnBrk="1" hangingPunct="1">
              <a:spcBef>
                <a:spcPct val="0"/>
              </a:spcBef>
              <a:spcAft>
                <a:spcPts val="1200"/>
              </a:spcAft>
              <a:buNone/>
            </a:pPr>
            <a:r>
              <a:rPr lang="fr-FR" sz="2000" b="0" dirty="0">
                <a:solidFill>
                  <a:schemeClr val="tx1">
                    <a:lumMod val="95000"/>
                    <a:lumOff val="5000"/>
                  </a:schemeClr>
                </a:solidFill>
                <a:latin typeface="+mj-lt"/>
              </a:rPr>
              <a:t>Un certificat PEB de bâtiment public doit être affiché de manière visible et lisible par le citoyen, dans tout bâtiment dont une superficie utile totale de plus de 250 m² est occupée par une autorité publique et fréquemment visitée par le public.</a:t>
            </a:r>
          </a:p>
          <a:p>
            <a:pPr marL="342900" lvl="1" indent="-342900" eaLnBrk="1" hangingPunct="1">
              <a:spcBef>
                <a:spcPct val="0"/>
              </a:spcBef>
              <a:spcAft>
                <a:spcPts val="1200"/>
              </a:spcAft>
            </a:pPr>
            <a:r>
              <a:rPr lang="fr-FR" sz="2000" dirty="0">
                <a:solidFill>
                  <a:schemeClr val="tx1">
                    <a:lumMod val="95000"/>
                    <a:lumOff val="5000"/>
                  </a:schemeClr>
                </a:solidFill>
                <a:latin typeface="+mj-lt"/>
              </a:rPr>
              <a:t>Objectif</a:t>
            </a:r>
            <a:r>
              <a:rPr lang="fr-FR" sz="2000" b="0" dirty="0">
                <a:solidFill>
                  <a:schemeClr val="tx1">
                    <a:lumMod val="95000"/>
                    <a:lumOff val="5000"/>
                  </a:schemeClr>
                </a:solidFill>
                <a:latin typeface="+mj-lt"/>
              </a:rPr>
              <a:t> : </a:t>
            </a:r>
            <a:r>
              <a:rPr lang="fr-FR" sz="2000" dirty="0">
                <a:solidFill>
                  <a:schemeClr val="tx1">
                    <a:lumMod val="95000"/>
                    <a:lumOff val="5000"/>
                  </a:schemeClr>
                </a:solidFill>
                <a:latin typeface="+mj-lt"/>
              </a:rPr>
              <a:t>informer le public + exemplarité des autorités publiques</a:t>
            </a:r>
          </a:p>
          <a:p>
            <a:pPr marL="342900" lvl="1" indent="-342900" eaLnBrk="1" hangingPunct="1">
              <a:spcBef>
                <a:spcPct val="0"/>
              </a:spcBef>
              <a:spcAft>
                <a:spcPts val="1200"/>
              </a:spcAft>
            </a:pPr>
            <a:r>
              <a:rPr lang="fr-FR" altLang="fr-FR" sz="2000" b="0" dirty="0">
                <a:solidFill>
                  <a:schemeClr val="tx1">
                    <a:lumMod val="95000"/>
                    <a:lumOff val="5000"/>
                  </a:schemeClr>
                </a:solidFill>
                <a:latin typeface="+mj-lt"/>
              </a:rPr>
              <a:t>Liste des autorités publiques : </a:t>
            </a:r>
            <a:r>
              <a:rPr lang="fr-FR" altLang="fr-FR" sz="2000" b="0" dirty="0">
                <a:solidFill>
                  <a:schemeClr val="tx1">
                    <a:lumMod val="95000"/>
                    <a:lumOff val="5000"/>
                  </a:schemeClr>
                </a:solidFill>
                <a:latin typeface="+mj-lt"/>
                <a:hlinkClick r:id="rId2"/>
              </a:rPr>
              <a:t>https://energie.wallonie.be/fr/les-autorites-publiques-et-les-batiments-concernes.html?IDC=9697</a:t>
            </a:r>
            <a:r>
              <a:rPr lang="fr-FR" altLang="fr-FR" sz="2000" b="0" dirty="0">
                <a:solidFill>
                  <a:schemeClr val="tx1">
                    <a:lumMod val="95000"/>
                    <a:lumOff val="5000"/>
                  </a:schemeClr>
                </a:solidFill>
                <a:latin typeface="+mj-lt"/>
              </a:rPr>
              <a:t> </a:t>
            </a:r>
          </a:p>
          <a:p>
            <a:pPr marL="342900" lvl="1" indent="-342900" eaLnBrk="1" hangingPunct="1">
              <a:spcBef>
                <a:spcPct val="0"/>
              </a:spcBef>
              <a:spcAft>
                <a:spcPts val="1200"/>
              </a:spcAft>
            </a:pPr>
            <a:r>
              <a:rPr lang="fr-FR" altLang="fr-FR" sz="2000" b="0" dirty="0">
                <a:solidFill>
                  <a:schemeClr val="tx1">
                    <a:lumMod val="95000"/>
                    <a:lumOff val="5000"/>
                  </a:schemeClr>
                </a:solidFill>
                <a:latin typeface="+mj-lt"/>
              </a:rPr>
              <a:t>Liste de catégories d’occupation considérée à 100 % visitée par le public</a:t>
            </a:r>
          </a:p>
          <a:p>
            <a:pPr marL="342900" lvl="1" indent="-342900" eaLnBrk="1" hangingPunct="1">
              <a:spcBef>
                <a:spcPct val="0"/>
              </a:spcBef>
              <a:spcAft>
                <a:spcPts val="1200"/>
              </a:spcAft>
            </a:pPr>
            <a:r>
              <a:rPr lang="fr-FR" altLang="fr-FR" sz="2000" b="0" dirty="0">
                <a:solidFill>
                  <a:schemeClr val="tx1">
                    <a:lumMod val="95000"/>
                    <a:lumOff val="5000"/>
                  </a:schemeClr>
                </a:solidFill>
                <a:latin typeface="+mj-lt"/>
              </a:rPr>
              <a:t>Autres catégories d’occupation considéré par défaut à 50 % visitée par le public + outil d’aide à la décision : </a:t>
            </a:r>
            <a:r>
              <a:rPr lang="fr-FR" altLang="fr-FR" sz="2000" b="0" dirty="0">
                <a:solidFill>
                  <a:schemeClr val="tx1">
                    <a:lumMod val="95000"/>
                    <a:lumOff val="5000"/>
                  </a:schemeClr>
                </a:solidFill>
                <a:latin typeface="+mj-lt"/>
                <a:hlinkClick r:id="rId2"/>
              </a:rPr>
              <a:t>https://energie.wallonie.be/fr/les-autorites-publiques-et-les-batiments-concernes.html?IDC=9697</a:t>
            </a:r>
            <a:r>
              <a:rPr lang="fr-FR" altLang="fr-FR" sz="2000" b="0" dirty="0">
                <a:solidFill>
                  <a:schemeClr val="tx1">
                    <a:lumMod val="95000"/>
                    <a:lumOff val="5000"/>
                  </a:schemeClr>
                </a:solidFill>
                <a:latin typeface="+mj-lt"/>
              </a:rPr>
              <a:t> </a:t>
            </a:r>
          </a:p>
          <a:p>
            <a:pPr marL="342900" lvl="1" indent="-342900" eaLnBrk="1" hangingPunct="1">
              <a:spcBef>
                <a:spcPct val="0"/>
              </a:spcBef>
              <a:spcAft>
                <a:spcPts val="1200"/>
              </a:spcAft>
            </a:pPr>
            <a:r>
              <a:rPr lang="fr-FR" altLang="fr-FR" sz="2000" dirty="0">
                <a:solidFill>
                  <a:schemeClr val="tx1">
                    <a:lumMod val="95000"/>
                    <a:lumOff val="5000"/>
                  </a:schemeClr>
                </a:solidFill>
                <a:latin typeface="+mj-lt"/>
              </a:rPr>
              <a:t>Obligation d’affichage </a:t>
            </a:r>
            <a:r>
              <a:rPr lang="fr-FR" altLang="fr-FR" sz="2000" b="0" dirty="0">
                <a:solidFill>
                  <a:schemeClr val="tx1">
                    <a:lumMod val="95000"/>
                    <a:lumOff val="5000"/>
                  </a:schemeClr>
                </a:solidFill>
                <a:latin typeface="+mj-lt"/>
              </a:rPr>
              <a:t>dans tout bâtiment concerné </a:t>
            </a:r>
            <a:r>
              <a:rPr lang="fr-FR" altLang="fr-FR" sz="2000" dirty="0">
                <a:solidFill>
                  <a:schemeClr val="tx1">
                    <a:lumMod val="95000"/>
                    <a:lumOff val="5000"/>
                  </a:schemeClr>
                </a:solidFill>
                <a:latin typeface="+mj-lt"/>
              </a:rPr>
              <a:t>depuis le 1.1.2022</a:t>
            </a:r>
            <a:r>
              <a:rPr lang="fr-FR" altLang="fr-FR" sz="2000" b="0" dirty="0">
                <a:solidFill>
                  <a:schemeClr val="tx1">
                    <a:lumMod val="95000"/>
                    <a:lumOff val="5000"/>
                  </a:schemeClr>
                </a:solidFill>
                <a:latin typeface="+mj-lt"/>
              </a:rPr>
              <a:t>	</a:t>
            </a:r>
          </a:p>
          <a:p>
            <a:pPr marL="0" lvl="1" indent="0" eaLnBrk="1" hangingPunct="1">
              <a:spcBef>
                <a:spcPct val="0"/>
              </a:spcBef>
              <a:spcAft>
                <a:spcPts val="1200"/>
              </a:spcAft>
              <a:buNone/>
            </a:pPr>
            <a:r>
              <a:rPr lang="fr-FR" altLang="fr-FR" sz="800" b="0" dirty="0">
                <a:solidFill>
                  <a:schemeClr val="tx1">
                    <a:lumMod val="95000"/>
                    <a:lumOff val="5000"/>
                  </a:schemeClr>
                </a:solidFill>
                <a:latin typeface="+mj-lt"/>
              </a:rPr>
              <a:t>	</a:t>
            </a:r>
          </a:p>
          <a:p>
            <a:pPr marL="1314450" lvl="4" indent="0" eaLnBrk="1" hangingPunct="1">
              <a:spcBef>
                <a:spcPct val="0"/>
              </a:spcBef>
              <a:spcAft>
                <a:spcPts val="1200"/>
              </a:spcAft>
              <a:buNone/>
            </a:pPr>
            <a:r>
              <a:rPr lang="fr-FR" altLang="fr-FR" sz="1600" b="0" dirty="0">
                <a:solidFill>
                  <a:schemeClr val="tx1">
                    <a:lumMod val="95000"/>
                    <a:lumOff val="5000"/>
                  </a:schemeClr>
                </a:solidFill>
                <a:latin typeface="+mj-lt"/>
              </a:rPr>
              <a:t>	</a:t>
            </a:r>
            <a:r>
              <a:rPr lang="fr-FR" altLang="fr-FR" b="0" dirty="0">
                <a:solidFill>
                  <a:srgbClr val="C00000"/>
                </a:solidFill>
                <a:latin typeface="+mj-lt"/>
              </a:rPr>
              <a:t>Voir : </a:t>
            </a:r>
            <a:r>
              <a:rPr lang="fr-FR" altLang="fr-FR" b="0" dirty="0">
                <a:solidFill>
                  <a:schemeClr val="tx1">
                    <a:lumMod val="95000"/>
                    <a:lumOff val="5000"/>
                  </a:schemeClr>
                </a:solidFill>
                <a:latin typeface="+mj-lt"/>
                <a:hlinkClick r:id="rId3"/>
              </a:rPr>
              <a:t>https://www.uvcw.be/energie/focus/art-2289</a:t>
            </a:r>
            <a:r>
              <a:rPr lang="fr-FR" altLang="fr-FR" b="0" dirty="0">
                <a:solidFill>
                  <a:schemeClr val="tx1">
                    <a:lumMod val="95000"/>
                    <a:lumOff val="5000"/>
                  </a:schemeClr>
                </a:solidFill>
                <a:latin typeface="+mj-lt"/>
              </a:rPr>
              <a:t> </a:t>
            </a:r>
            <a:endParaRPr lang="fr-BE" altLang="fr-FR"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BE" altLang="fr-FR" sz="3300" b="0" dirty="0">
                <a:solidFill>
                  <a:schemeClr val="tx2"/>
                </a:solidFill>
                <a:latin typeface="Impact" panose="020B0806030902050204" pitchFamily="34" charset="0"/>
              </a:rPr>
              <a:t>Affichage d’un certificat de bâtiment public</a:t>
            </a:r>
            <a:endParaRPr lang="fr-FR" altLang="fr-FR" sz="3300" b="0" dirty="0">
              <a:solidFill>
                <a:schemeClr val="tx2"/>
              </a:solidFill>
              <a:latin typeface="Impact" panose="020B0806030902050204" pitchFamily="34" charset="0"/>
            </a:endParaRPr>
          </a:p>
        </p:txBody>
      </p:sp>
      <p:sp>
        <p:nvSpPr>
          <p:cNvPr id="4" name="Flèche : droite 3">
            <a:extLst>
              <a:ext uri="{FF2B5EF4-FFF2-40B4-BE49-F238E27FC236}">
                <a16:creationId xmlns:a16="http://schemas.microsoft.com/office/drawing/2014/main" id="{7098ACBF-926E-048E-803C-E8F91F9634F6}"/>
              </a:ext>
            </a:extLst>
          </p:cNvPr>
          <p:cNvSpPr/>
          <p:nvPr/>
        </p:nvSpPr>
        <p:spPr bwMode="auto">
          <a:xfrm>
            <a:off x="1547664" y="5769546"/>
            <a:ext cx="648072" cy="288031"/>
          </a:xfrm>
          <a:prstGeom prst="rightArrow">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4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424541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188913" y="3356992"/>
            <a:ext cx="87042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algn="ctr" eaLnBrk="1" hangingPunct="1">
              <a:spcBef>
                <a:spcPct val="0"/>
              </a:spcBef>
              <a:spcAft>
                <a:spcPts val="1200"/>
              </a:spcAft>
              <a:buNone/>
            </a:pPr>
            <a:r>
              <a:rPr lang="fr-BE" altLang="fr-FR" sz="3200" dirty="0">
                <a:solidFill>
                  <a:srgbClr val="C00000"/>
                </a:solidFill>
              </a:rPr>
              <a:t>Formation en énergie accessible </a:t>
            </a:r>
            <a:br>
              <a:rPr lang="fr-BE" altLang="fr-FR" sz="3200" dirty="0">
                <a:solidFill>
                  <a:srgbClr val="C00000"/>
                </a:solidFill>
              </a:rPr>
            </a:br>
            <a:r>
              <a:rPr lang="fr-BE" altLang="fr-FR" sz="3200" dirty="0">
                <a:solidFill>
                  <a:srgbClr val="C00000"/>
                </a:solidFill>
              </a:rPr>
              <a:t>aux agents communaux</a:t>
            </a: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3300" b="0" dirty="0">
              <a:solidFill>
                <a:schemeClr val="tx2"/>
              </a:solidFill>
              <a:latin typeface="Impact" panose="020B0806030902050204" pitchFamily="34" charset="0"/>
            </a:endParaRPr>
          </a:p>
        </p:txBody>
      </p:sp>
    </p:spTree>
    <p:extLst>
      <p:ext uri="{BB962C8B-B14F-4D97-AF65-F5344CB8AC3E}">
        <p14:creationId xmlns:p14="http://schemas.microsoft.com/office/powerpoint/2010/main" val="304794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395288" y="2043935"/>
            <a:ext cx="8902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95250" eaLnBrk="1" hangingPunct="1">
              <a:spcBef>
                <a:spcPct val="0"/>
              </a:spcBef>
              <a:spcAft>
                <a:spcPts val="1200"/>
              </a:spcAft>
              <a:buNone/>
            </a:pPr>
            <a:endParaRPr lang="fr-BE" altLang="fr-FR" sz="2800" dirty="0"/>
          </a:p>
          <a:p>
            <a:pPr marL="0" lvl="1" indent="0" eaLnBrk="1" hangingPunct="1">
              <a:spcBef>
                <a:spcPct val="0"/>
              </a:spcBef>
              <a:spcAft>
                <a:spcPts val="1200"/>
              </a:spcAft>
              <a:buNone/>
            </a:pPr>
            <a:r>
              <a:rPr lang="fr-FR" sz="2000" dirty="0">
                <a:solidFill>
                  <a:schemeClr val="tx1">
                    <a:lumMod val="95000"/>
                    <a:lumOff val="5000"/>
                  </a:schemeClr>
                </a:solidFill>
                <a:latin typeface="+mj-lt"/>
              </a:rPr>
              <a:t>Formation de Responsable Energie </a:t>
            </a:r>
            <a:r>
              <a:rPr lang="fr-FR" sz="2000" b="0" dirty="0">
                <a:solidFill>
                  <a:schemeClr val="tx1">
                    <a:lumMod val="95000"/>
                    <a:lumOff val="5000"/>
                  </a:schemeClr>
                </a:solidFill>
                <a:latin typeface="+mj-lt"/>
              </a:rPr>
              <a:t>: </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Nouveau cycle de formation à partir du 9.11.2023</a:t>
            </a:r>
          </a:p>
          <a:p>
            <a:pPr marL="342900" lvl="1" indent="-342900" eaLnBrk="1" hangingPunct="1">
              <a:spcBef>
                <a:spcPct val="0"/>
              </a:spcBef>
              <a:spcAft>
                <a:spcPts val="1200"/>
              </a:spcAft>
            </a:pPr>
            <a:r>
              <a:rPr lang="fr-FR" altLang="fr-FR" sz="2000" b="0" dirty="0">
                <a:solidFill>
                  <a:schemeClr val="tx1">
                    <a:lumMod val="95000"/>
                    <a:lumOff val="5000"/>
                  </a:schemeClr>
                </a:solidFill>
                <a:latin typeface="+mj-lt"/>
              </a:rPr>
              <a:t>Voir : </a:t>
            </a:r>
            <a:r>
              <a:rPr lang="fr-FR" altLang="fr-FR" sz="2000" b="0" dirty="0">
                <a:solidFill>
                  <a:schemeClr val="tx1">
                    <a:lumMod val="95000"/>
                    <a:lumOff val="5000"/>
                  </a:schemeClr>
                </a:solidFill>
                <a:latin typeface="+mj-lt"/>
                <a:hlinkClick r:id="rId2"/>
              </a:rPr>
              <a:t>https://energie.wallonie.be/fr/la-formation-certifiante-de-responsable-energie.html?IDC=9509&amp;IDD=11822</a:t>
            </a:r>
            <a:r>
              <a:rPr lang="fr-FR" altLang="fr-FR" sz="2000" b="0" dirty="0">
                <a:solidFill>
                  <a:schemeClr val="tx1">
                    <a:lumMod val="95000"/>
                    <a:lumOff val="5000"/>
                  </a:schemeClr>
                </a:solidFill>
                <a:latin typeface="+mj-lt"/>
              </a:rPr>
              <a:t> </a:t>
            </a:r>
          </a:p>
          <a:p>
            <a:pPr marL="342900" lvl="1" indent="-342900" eaLnBrk="1" hangingPunct="1">
              <a:spcBef>
                <a:spcPct val="0"/>
              </a:spcBef>
              <a:spcAft>
                <a:spcPts val="1200"/>
              </a:spcAft>
            </a:pPr>
            <a:endParaRPr lang="fr-FR" altLang="fr-FR" sz="2000" b="0" dirty="0">
              <a:solidFill>
                <a:schemeClr val="tx1">
                  <a:lumMod val="95000"/>
                  <a:lumOff val="5000"/>
                </a:schemeClr>
              </a:solidFill>
              <a:latin typeface="+mj-lt"/>
            </a:endParaRPr>
          </a:p>
          <a:p>
            <a:pPr marL="0" lvl="1" indent="0" eaLnBrk="1" hangingPunct="1">
              <a:spcBef>
                <a:spcPct val="0"/>
              </a:spcBef>
              <a:spcAft>
                <a:spcPts val="1200"/>
              </a:spcAft>
              <a:buNone/>
            </a:pPr>
            <a:r>
              <a:rPr lang="fr-FR" altLang="fr-FR" sz="2000" dirty="0">
                <a:solidFill>
                  <a:schemeClr val="tx1">
                    <a:lumMod val="95000"/>
                    <a:lumOff val="5000"/>
                  </a:schemeClr>
                </a:solidFill>
                <a:latin typeface="+mj-lt"/>
              </a:rPr>
              <a:t>Formation de certificateur interne de bâtiment public</a:t>
            </a:r>
            <a:r>
              <a:rPr lang="fr-FR" altLang="fr-FR" sz="2000" b="0" dirty="0">
                <a:solidFill>
                  <a:schemeClr val="tx1">
                    <a:lumMod val="95000"/>
                    <a:lumOff val="5000"/>
                  </a:schemeClr>
                </a:solidFill>
                <a:latin typeface="+mj-lt"/>
              </a:rPr>
              <a:t> :</a:t>
            </a:r>
          </a:p>
          <a:p>
            <a:pPr marL="342900" lvl="1" indent="-342900" eaLnBrk="1" hangingPunct="1">
              <a:spcBef>
                <a:spcPct val="0"/>
              </a:spcBef>
              <a:spcAft>
                <a:spcPts val="1200"/>
              </a:spcAft>
            </a:pPr>
            <a:r>
              <a:rPr lang="fr-FR" altLang="fr-FR" sz="2000" b="0" dirty="0">
                <a:solidFill>
                  <a:schemeClr val="tx1">
                    <a:lumMod val="95000"/>
                    <a:lumOff val="5000"/>
                  </a:schemeClr>
                </a:solidFill>
                <a:latin typeface="+mj-lt"/>
              </a:rPr>
              <a:t>Voir : </a:t>
            </a:r>
            <a:r>
              <a:rPr lang="fr-FR" altLang="fr-FR" sz="2000" b="0" dirty="0">
                <a:solidFill>
                  <a:schemeClr val="tx1">
                    <a:lumMod val="95000"/>
                    <a:lumOff val="5000"/>
                  </a:schemeClr>
                </a:solidFill>
                <a:latin typeface="+mj-lt"/>
                <a:hlinkClick r:id="rId3"/>
              </a:rPr>
              <a:t>https://www.ifapme.be/formations/continue/certificateur-peb-batiments-publics</a:t>
            </a:r>
            <a:r>
              <a:rPr lang="fr-FR" altLang="fr-FR" sz="2000" b="0" dirty="0">
                <a:solidFill>
                  <a:schemeClr val="tx1">
                    <a:lumMod val="95000"/>
                    <a:lumOff val="5000"/>
                  </a:schemeClr>
                </a:solidFill>
                <a:latin typeface="+mj-lt"/>
              </a:rPr>
              <a:t> </a:t>
            </a:r>
            <a:endParaRPr lang="fr-BE" altLang="fr-FR"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BE" altLang="fr-FR" sz="3300" b="0" dirty="0">
                <a:solidFill>
                  <a:schemeClr val="tx2"/>
                </a:solidFill>
                <a:latin typeface="Impact" panose="020B0806030902050204" pitchFamily="34" charset="0"/>
              </a:rPr>
              <a:t>Formations relatives à la gestion du bâti public</a:t>
            </a:r>
            <a:endParaRPr lang="fr-FR" altLang="fr-FR" sz="3300" b="0" dirty="0">
              <a:solidFill>
                <a:schemeClr val="tx2"/>
              </a:solidFill>
              <a:latin typeface="Impact" panose="020B0806030902050204" pitchFamily="34" charset="0"/>
            </a:endParaRPr>
          </a:p>
        </p:txBody>
      </p:sp>
      <p:sp>
        <p:nvSpPr>
          <p:cNvPr id="4" name="Flèche : droite 3">
            <a:extLst>
              <a:ext uri="{FF2B5EF4-FFF2-40B4-BE49-F238E27FC236}">
                <a16:creationId xmlns:a16="http://schemas.microsoft.com/office/drawing/2014/main" id="{7098ACBF-926E-048E-803C-E8F91F9634F6}"/>
              </a:ext>
            </a:extLst>
          </p:cNvPr>
          <p:cNvSpPr/>
          <p:nvPr/>
        </p:nvSpPr>
        <p:spPr bwMode="auto">
          <a:xfrm>
            <a:off x="1547664" y="5769546"/>
            <a:ext cx="648072" cy="288031"/>
          </a:xfrm>
          <a:prstGeom prst="rightArrow">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4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46237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11F4FDB2-C9CC-468A-81B7-8CBF774A9476}"/>
              </a:ext>
            </a:extLst>
          </p:cNvPr>
          <p:cNvSpPr>
            <a:spLocks noGrp="1" noChangeArrowheads="1"/>
          </p:cNvSpPr>
          <p:nvPr>
            <p:ph type="body" idx="1"/>
          </p:nvPr>
        </p:nvSpPr>
        <p:spPr>
          <a:xfrm>
            <a:off x="457200" y="1196752"/>
            <a:ext cx="8229600" cy="3240088"/>
          </a:xfrm>
        </p:spPr>
        <p:txBody>
          <a:bodyPr/>
          <a:lstStyle/>
          <a:p>
            <a:pPr eaLnBrk="1" hangingPunct="1">
              <a:buFontTx/>
              <a:buNone/>
            </a:pPr>
            <a:endParaRPr lang="fr-BE" altLang="fr-FR" dirty="0">
              <a:solidFill>
                <a:schemeClr val="tx1"/>
              </a:solidFill>
            </a:endParaRPr>
          </a:p>
          <a:p>
            <a:pPr eaLnBrk="1" hangingPunct="1">
              <a:buFontTx/>
              <a:buNone/>
            </a:pPr>
            <a:endParaRPr lang="fr-BE" altLang="fr-FR" dirty="0">
              <a:solidFill>
                <a:schemeClr val="tx1"/>
              </a:solidFill>
            </a:endParaRPr>
          </a:p>
          <a:p>
            <a:pPr algn="ctr" eaLnBrk="1" hangingPunct="1">
              <a:buFontTx/>
              <a:buNone/>
            </a:pPr>
            <a:r>
              <a:rPr lang="fr-BE" altLang="fr-FR" sz="3600" dirty="0">
                <a:solidFill>
                  <a:schemeClr val="tx1"/>
                </a:solidFill>
              </a:rPr>
              <a:t>Merci de votre attention !</a:t>
            </a:r>
          </a:p>
          <a:p>
            <a:pPr algn="ctr" eaLnBrk="1" hangingPunct="1">
              <a:buFontTx/>
              <a:buNone/>
            </a:pPr>
            <a:endParaRPr lang="fr-BE" altLang="fr-FR" sz="3600" dirty="0">
              <a:solidFill>
                <a:schemeClr val="tx1"/>
              </a:solidFill>
            </a:endParaRPr>
          </a:p>
          <a:p>
            <a:pPr algn="ctr" eaLnBrk="1" hangingPunct="1">
              <a:buFontTx/>
              <a:buNone/>
            </a:pPr>
            <a:r>
              <a:rPr lang="fr-BE" altLang="fr-FR" sz="3600" dirty="0">
                <a:solidFill>
                  <a:schemeClr val="tx1"/>
                </a:solidFill>
                <a:hlinkClick r:id="rId3"/>
              </a:rPr>
              <a:t>mdu@uvcw.be</a:t>
            </a:r>
            <a:r>
              <a:rPr lang="fr-BE" altLang="fr-FR" sz="3600" dirty="0">
                <a:solidFill>
                  <a:schemeClr val="tx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457200" y="3356992"/>
            <a:ext cx="8229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algn="ctr" eaLnBrk="1" hangingPunct="1">
              <a:spcBef>
                <a:spcPct val="0"/>
              </a:spcBef>
              <a:spcAft>
                <a:spcPts val="1200"/>
              </a:spcAft>
              <a:buNone/>
            </a:pPr>
            <a:r>
              <a:rPr lang="fr-BE" altLang="fr-FR" sz="3200" dirty="0">
                <a:solidFill>
                  <a:srgbClr val="C00000"/>
                </a:solidFill>
              </a:rPr>
              <a:t>Bref rappel des outils</a:t>
            </a: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3300" b="0" dirty="0">
              <a:solidFill>
                <a:schemeClr val="tx2"/>
              </a:solidFill>
              <a:latin typeface="Impact" panose="020B0806030902050204" pitchFamily="34" charset="0"/>
            </a:endParaRPr>
          </a:p>
        </p:txBody>
      </p:sp>
    </p:spTree>
    <p:extLst>
      <p:ext uri="{BB962C8B-B14F-4D97-AF65-F5344CB8AC3E}">
        <p14:creationId xmlns:p14="http://schemas.microsoft.com/office/powerpoint/2010/main" val="309961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241300" y="2204864"/>
            <a:ext cx="8229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95250" eaLnBrk="1" hangingPunct="1">
              <a:spcBef>
                <a:spcPct val="0"/>
              </a:spcBef>
              <a:spcAft>
                <a:spcPts val="1200"/>
              </a:spcAft>
              <a:buNone/>
            </a:pPr>
            <a:endParaRPr lang="fr-BE" altLang="fr-FR" sz="2800" dirty="0"/>
          </a:p>
          <a:p>
            <a:pPr marL="342900" lvl="1" indent="-342900" eaLnBrk="1" hangingPunct="1">
              <a:spcBef>
                <a:spcPct val="0"/>
              </a:spcBef>
              <a:spcAft>
                <a:spcPts val="1200"/>
              </a:spcAft>
            </a:pPr>
            <a:r>
              <a:rPr lang="fr-FR" sz="2000" dirty="0">
                <a:solidFill>
                  <a:schemeClr val="tx1">
                    <a:lumMod val="95000"/>
                    <a:lumOff val="5000"/>
                  </a:schemeClr>
                </a:solidFill>
                <a:latin typeface="+mj-lt"/>
              </a:rPr>
              <a:t>I</a:t>
            </a:r>
            <a:r>
              <a:rPr lang="fr-FR" sz="2000" i="0" dirty="0">
                <a:solidFill>
                  <a:schemeClr val="tx1">
                    <a:lumMod val="95000"/>
                    <a:lumOff val="5000"/>
                  </a:schemeClr>
                </a:solidFill>
                <a:effectLst/>
                <a:latin typeface="+mj-lt"/>
              </a:rPr>
              <a:t>nventaire</a:t>
            </a:r>
            <a:r>
              <a:rPr lang="fr-FR" sz="2000" b="0" i="0" dirty="0">
                <a:solidFill>
                  <a:schemeClr val="tx1">
                    <a:lumMod val="95000"/>
                    <a:lumOff val="5000"/>
                  </a:schemeClr>
                </a:solidFill>
                <a:effectLst/>
                <a:latin typeface="+mj-lt"/>
              </a:rPr>
              <a:t> de ses propres bâtiments, </a:t>
            </a:r>
            <a:r>
              <a:rPr lang="fr-FR" sz="2000" i="0" dirty="0">
                <a:solidFill>
                  <a:schemeClr val="tx1">
                    <a:lumMod val="95000"/>
                    <a:lumOff val="5000"/>
                  </a:schemeClr>
                </a:solidFill>
                <a:effectLst/>
                <a:latin typeface="+mj-lt"/>
              </a:rPr>
              <a:t>classés</a:t>
            </a:r>
            <a:r>
              <a:rPr lang="fr-FR" sz="2000" b="0" i="0" dirty="0">
                <a:solidFill>
                  <a:schemeClr val="tx1">
                    <a:lumMod val="95000"/>
                    <a:lumOff val="5000"/>
                  </a:schemeClr>
                </a:solidFill>
                <a:effectLst/>
                <a:latin typeface="+mj-lt"/>
              </a:rPr>
              <a:t> en fonction de leurs </a:t>
            </a:r>
            <a:r>
              <a:rPr lang="fr-FR" sz="2000" i="0" dirty="0">
                <a:solidFill>
                  <a:schemeClr val="tx1">
                    <a:lumMod val="95000"/>
                    <a:lumOff val="5000"/>
                  </a:schemeClr>
                </a:solidFill>
                <a:effectLst/>
                <a:latin typeface="+mj-lt"/>
              </a:rPr>
              <a:t>qualités énergétiques</a:t>
            </a:r>
            <a:r>
              <a:rPr lang="fr-FR" sz="2000" b="0" i="0" dirty="0">
                <a:solidFill>
                  <a:schemeClr val="tx1">
                    <a:lumMod val="95000"/>
                    <a:lumOff val="5000"/>
                  </a:schemeClr>
                </a:solidFill>
                <a:effectLst/>
                <a:latin typeface="+mj-lt"/>
              </a:rPr>
              <a:t>, tant du point de vue </a:t>
            </a:r>
            <a:r>
              <a:rPr lang="fr-FR" sz="2000" i="0" dirty="0">
                <a:solidFill>
                  <a:schemeClr val="tx1">
                    <a:lumMod val="95000"/>
                    <a:lumOff val="5000"/>
                  </a:schemeClr>
                </a:solidFill>
                <a:effectLst/>
                <a:latin typeface="+mj-lt"/>
              </a:rPr>
              <a:t>qualitatif</a:t>
            </a:r>
            <a:r>
              <a:rPr lang="fr-FR" sz="2000" b="0" i="0" dirty="0">
                <a:solidFill>
                  <a:schemeClr val="tx1">
                    <a:lumMod val="95000"/>
                    <a:lumOff val="5000"/>
                  </a:schemeClr>
                </a:solidFill>
                <a:effectLst/>
                <a:latin typeface="+mj-lt"/>
              </a:rPr>
              <a:t> que </a:t>
            </a:r>
            <a:r>
              <a:rPr lang="fr-FR" sz="2000" i="0" dirty="0">
                <a:solidFill>
                  <a:schemeClr val="tx1">
                    <a:lumMod val="95000"/>
                    <a:lumOff val="5000"/>
                  </a:schemeClr>
                </a:solidFill>
                <a:effectLst/>
                <a:latin typeface="+mj-lt"/>
              </a:rPr>
              <a:t>quantitatif</a:t>
            </a:r>
            <a:r>
              <a:rPr lang="fr-FR" sz="2000" b="0" i="0" dirty="0">
                <a:solidFill>
                  <a:schemeClr val="tx1">
                    <a:lumMod val="95000"/>
                    <a:lumOff val="5000"/>
                  </a:schemeClr>
                </a:solidFill>
                <a:effectLst/>
                <a:latin typeface="+mj-lt"/>
              </a:rPr>
              <a:t>.</a:t>
            </a:r>
          </a:p>
          <a:p>
            <a:pPr marL="342900" lvl="1" indent="-342900" eaLnBrk="1" hangingPunct="1">
              <a:spcBef>
                <a:spcPct val="0"/>
              </a:spcBef>
              <a:spcAft>
                <a:spcPts val="1200"/>
              </a:spcAft>
            </a:pPr>
            <a:r>
              <a:rPr lang="fr-FR" sz="2000" b="0" i="0" dirty="0">
                <a:solidFill>
                  <a:schemeClr val="tx1">
                    <a:lumMod val="95000"/>
                    <a:lumOff val="5000"/>
                  </a:schemeClr>
                </a:solidFill>
                <a:effectLst/>
                <a:latin typeface="+mj-lt"/>
              </a:rPr>
              <a:t>L’aspect qualitatif vise les caractéristiques de l’enveloppe du bâtiment (isolation, …) et des installations de chauffage tandis que l’aspect quantitatif tient compte de la consommation totale pour le chauffage du bâtiment.</a:t>
            </a:r>
          </a:p>
          <a:p>
            <a:pPr marL="342900" lvl="1" indent="-342900" eaLnBrk="1" hangingPunct="1">
              <a:spcBef>
                <a:spcPct val="0"/>
              </a:spcBef>
              <a:spcAft>
                <a:spcPts val="1200"/>
              </a:spcAft>
            </a:pPr>
            <a:endParaRPr lang="fr-FR" altLang="fr-FR" sz="2000" b="0" dirty="0">
              <a:solidFill>
                <a:schemeClr val="tx1">
                  <a:lumMod val="95000"/>
                  <a:lumOff val="5000"/>
                </a:schemeClr>
              </a:solidFill>
              <a:latin typeface="+mj-lt"/>
            </a:endParaRPr>
          </a:p>
          <a:p>
            <a:pPr marL="0" lvl="1" indent="0" eaLnBrk="1" hangingPunct="1">
              <a:spcBef>
                <a:spcPct val="0"/>
              </a:spcBef>
              <a:spcAft>
                <a:spcPts val="1200"/>
              </a:spcAft>
              <a:buNone/>
            </a:pPr>
            <a:r>
              <a:rPr lang="fr-FR" altLang="fr-FR" sz="2000" b="0" dirty="0">
                <a:solidFill>
                  <a:schemeClr val="tx1">
                    <a:lumMod val="95000"/>
                    <a:lumOff val="5000"/>
                  </a:schemeClr>
                </a:solidFill>
                <a:latin typeface="+mj-lt"/>
              </a:rPr>
              <a:t>	</a:t>
            </a:r>
            <a:r>
              <a:rPr lang="fr-FR" altLang="fr-FR" sz="2000" b="0" dirty="0">
                <a:solidFill>
                  <a:srgbClr val="C00000"/>
                </a:solidFill>
                <a:latin typeface="+mj-lt"/>
              </a:rPr>
              <a:t>Objectif : </a:t>
            </a:r>
            <a:r>
              <a:rPr lang="fr-FR" sz="2000" b="0" i="0" dirty="0">
                <a:solidFill>
                  <a:srgbClr val="C00000"/>
                </a:solidFill>
                <a:effectLst/>
                <a:latin typeface="+mj-lt"/>
              </a:rPr>
              <a:t>déterminer les priorités d’intervention</a:t>
            </a:r>
            <a:r>
              <a:rPr lang="fr-FR" sz="2000" b="0" i="0" dirty="0">
                <a:solidFill>
                  <a:schemeClr val="tx1">
                    <a:lumMod val="95000"/>
                    <a:lumOff val="5000"/>
                  </a:schemeClr>
                </a:solidFill>
                <a:effectLst/>
                <a:latin typeface="+mj-lt"/>
              </a:rPr>
              <a:t> </a:t>
            </a:r>
          </a:p>
          <a:p>
            <a:pPr marL="0" lvl="1" indent="0" eaLnBrk="1" hangingPunct="1">
              <a:spcBef>
                <a:spcPct val="0"/>
              </a:spcBef>
              <a:spcAft>
                <a:spcPts val="1200"/>
              </a:spcAft>
              <a:buNone/>
            </a:pPr>
            <a:endParaRPr lang="fr-BE" altLang="fr-FR" sz="2000" dirty="0">
              <a:latin typeface="+mj-lt"/>
            </a:endParaRP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BE" altLang="fr-FR" sz="3300" b="0" dirty="0">
                <a:solidFill>
                  <a:schemeClr val="tx2"/>
                </a:solidFill>
                <a:latin typeface="Impact" panose="020B0806030902050204" pitchFamily="34" charset="0"/>
              </a:rPr>
              <a:t>Cadastre énergétique</a:t>
            </a:r>
            <a:endParaRPr lang="fr-FR" altLang="fr-FR" sz="3300" b="0" dirty="0">
              <a:solidFill>
                <a:schemeClr val="tx2"/>
              </a:solidFill>
              <a:latin typeface="Impact" panose="020B0806030902050204" pitchFamily="34" charset="0"/>
            </a:endParaRPr>
          </a:p>
        </p:txBody>
      </p:sp>
      <p:sp>
        <p:nvSpPr>
          <p:cNvPr id="2" name="Flèche : droite 1">
            <a:extLst>
              <a:ext uri="{FF2B5EF4-FFF2-40B4-BE49-F238E27FC236}">
                <a16:creationId xmlns:a16="http://schemas.microsoft.com/office/drawing/2014/main" id="{FF857EED-94AF-7896-CC5A-3CC6B79A198C}"/>
              </a:ext>
            </a:extLst>
          </p:cNvPr>
          <p:cNvSpPr/>
          <p:nvPr/>
        </p:nvSpPr>
        <p:spPr bwMode="auto">
          <a:xfrm>
            <a:off x="395288" y="3708182"/>
            <a:ext cx="648072" cy="288031"/>
          </a:xfrm>
          <a:prstGeom prst="rightArrow">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400" b="1" i="0" u="none" strike="noStrike" cap="none" normalizeH="0" baseline="0">
              <a:ln>
                <a:noFill/>
              </a:ln>
              <a:solidFill>
                <a:schemeClr val="bg1"/>
              </a:solidFill>
              <a:effectLst/>
              <a:latin typeface="Arial" charset="0"/>
            </a:endParaRPr>
          </a:p>
        </p:txBody>
      </p:sp>
      <p:sp>
        <p:nvSpPr>
          <p:cNvPr id="4" name="ZoneTexte 3">
            <a:extLst>
              <a:ext uri="{FF2B5EF4-FFF2-40B4-BE49-F238E27FC236}">
                <a16:creationId xmlns:a16="http://schemas.microsoft.com/office/drawing/2014/main" id="{06CA4B51-8E13-05E1-9027-D788CDAB54D3}"/>
              </a:ext>
            </a:extLst>
          </p:cNvPr>
          <p:cNvSpPr txBox="1"/>
          <p:nvPr/>
        </p:nvSpPr>
        <p:spPr>
          <a:xfrm>
            <a:off x="2267744" y="6237312"/>
            <a:ext cx="4608512" cy="307777"/>
          </a:xfrm>
          <a:prstGeom prst="rect">
            <a:avLst/>
          </a:prstGeom>
          <a:noFill/>
        </p:spPr>
        <p:txBody>
          <a:bodyPr wrap="square" rtlCol="0">
            <a:spAutoFit/>
          </a:bodyPr>
          <a:lstStyle/>
          <a:p>
            <a:r>
              <a:rPr lang="fr-BE" b="0" dirty="0">
                <a:solidFill>
                  <a:schemeClr val="tx1"/>
                </a:solidFill>
                <a:hlinkClick r:id="rId2"/>
              </a:rPr>
              <a:t>https://www.uvcw.be/energie/vos-questions/art-1329</a:t>
            </a:r>
            <a:r>
              <a:rPr lang="fr-BE" b="0" dirty="0">
                <a:solidFill>
                  <a:schemeClr val="tx1"/>
                </a:solidFill>
              </a:rPr>
              <a:t> </a:t>
            </a:r>
          </a:p>
        </p:txBody>
      </p:sp>
    </p:spTree>
    <p:extLst>
      <p:ext uri="{BB962C8B-B14F-4D97-AF65-F5344CB8AC3E}">
        <p14:creationId xmlns:p14="http://schemas.microsoft.com/office/powerpoint/2010/main" val="227098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241300" y="2996952"/>
            <a:ext cx="8902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95250" eaLnBrk="1" hangingPunct="1">
              <a:spcBef>
                <a:spcPct val="0"/>
              </a:spcBef>
              <a:spcAft>
                <a:spcPts val="1200"/>
              </a:spcAft>
              <a:buNone/>
            </a:pPr>
            <a:endParaRPr lang="fr-BE" altLang="fr-FR" sz="2800" dirty="0"/>
          </a:p>
          <a:p>
            <a:pPr marL="0" lvl="1" indent="0" eaLnBrk="1" hangingPunct="1">
              <a:spcBef>
                <a:spcPct val="0"/>
              </a:spcBef>
              <a:spcAft>
                <a:spcPts val="1200"/>
              </a:spcAft>
              <a:buNone/>
            </a:pPr>
            <a:r>
              <a:rPr lang="fr-FR" sz="2000" dirty="0">
                <a:solidFill>
                  <a:schemeClr val="tx1">
                    <a:lumMod val="95000"/>
                    <a:lumOff val="5000"/>
                  </a:schemeClr>
                </a:solidFill>
                <a:latin typeface="+mj-lt"/>
              </a:rPr>
              <a:t>Outil de gestion </a:t>
            </a:r>
            <a:r>
              <a:rPr lang="fr-FR" sz="2000" b="0" dirty="0">
                <a:solidFill>
                  <a:schemeClr val="tx1">
                    <a:lumMod val="95000"/>
                    <a:lumOff val="5000"/>
                  </a:schemeClr>
                </a:solidFill>
                <a:latin typeface="+mj-lt"/>
              </a:rPr>
              <a:t>qui permet d’</a:t>
            </a:r>
            <a:r>
              <a:rPr lang="fr-FR" sz="2000" dirty="0">
                <a:solidFill>
                  <a:schemeClr val="tx1">
                    <a:lumMod val="95000"/>
                    <a:lumOff val="5000"/>
                  </a:schemeClr>
                </a:solidFill>
                <a:latin typeface="+mj-lt"/>
              </a:rPr>
              <a:t>enregistrer</a:t>
            </a:r>
            <a:r>
              <a:rPr lang="fr-FR" sz="2000" b="0" dirty="0">
                <a:solidFill>
                  <a:schemeClr val="tx1">
                    <a:lumMod val="95000"/>
                    <a:lumOff val="5000"/>
                  </a:schemeClr>
                </a:solidFill>
                <a:latin typeface="+mj-lt"/>
              </a:rPr>
              <a:t>, de </a:t>
            </a:r>
            <a:r>
              <a:rPr lang="fr-FR" sz="2000" dirty="0">
                <a:solidFill>
                  <a:schemeClr val="tx1">
                    <a:lumMod val="95000"/>
                    <a:lumOff val="5000"/>
                  </a:schemeClr>
                </a:solidFill>
                <a:latin typeface="+mj-lt"/>
              </a:rPr>
              <a:t>traiter</a:t>
            </a:r>
            <a:r>
              <a:rPr lang="fr-FR" sz="2000" b="0" dirty="0">
                <a:solidFill>
                  <a:schemeClr val="tx1">
                    <a:lumMod val="95000"/>
                    <a:lumOff val="5000"/>
                  </a:schemeClr>
                </a:solidFill>
                <a:latin typeface="+mj-lt"/>
              </a:rPr>
              <a:t> et </a:t>
            </a:r>
            <a:r>
              <a:rPr lang="fr-FR" sz="2000" dirty="0">
                <a:solidFill>
                  <a:schemeClr val="tx1">
                    <a:lumMod val="95000"/>
                    <a:lumOff val="5000"/>
                  </a:schemeClr>
                </a:solidFill>
                <a:latin typeface="+mj-lt"/>
              </a:rPr>
              <a:t>d’analyser les données de consommations des bâtiments </a:t>
            </a:r>
            <a:r>
              <a:rPr lang="fr-FR" sz="2000" b="0" dirty="0">
                <a:solidFill>
                  <a:schemeClr val="tx1">
                    <a:lumMod val="95000"/>
                    <a:lumOff val="5000"/>
                  </a:schemeClr>
                </a:solidFill>
                <a:latin typeface="+mj-lt"/>
              </a:rPr>
              <a:t>afin de : </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détecter des dérives de consommation;</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identifier des anomalies de fonctionnement des installations;</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situer les consommations d’un bâtiment par rapport à d’autres bâtiments;</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mesurer l’effet d’améliorations énergétiques apportées au bâtiment, au(x) système(s), aux conditions d’occupation;</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établir un budget énergie;</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répartir les consommations d’énergie entre divers occupants;</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informer et sensibiliser les usagers, communiquer les résultats d’actions ;</a:t>
            </a:r>
          </a:p>
          <a:p>
            <a:pPr marL="0" lvl="1" indent="0" eaLnBrk="1" hangingPunct="1">
              <a:spcBef>
                <a:spcPct val="0"/>
              </a:spcBef>
              <a:spcAft>
                <a:spcPts val="1200"/>
              </a:spcAft>
              <a:buNone/>
            </a:pPr>
            <a:r>
              <a:rPr lang="fr-FR" altLang="fr-FR" sz="2000" b="0" dirty="0">
                <a:solidFill>
                  <a:schemeClr val="tx1">
                    <a:lumMod val="95000"/>
                    <a:lumOff val="5000"/>
                  </a:schemeClr>
                </a:solidFill>
                <a:latin typeface="+mj-lt"/>
              </a:rPr>
              <a:t>	</a:t>
            </a:r>
            <a:r>
              <a:rPr lang="fr-FR" altLang="fr-FR" sz="2000" b="0" dirty="0">
                <a:solidFill>
                  <a:srgbClr val="C00000"/>
                </a:solidFill>
                <a:latin typeface="+mj-lt"/>
              </a:rPr>
              <a:t>Objectif : suivre l’évolution des consommations</a:t>
            </a:r>
            <a:endParaRPr lang="fr-BE" altLang="fr-FR" sz="2000" dirty="0">
              <a:latin typeface="+mj-lt"/>
            </a:endParaRP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BE" altLang="fr-FR" sz="3300" b="0" dirty="0">
                <a:solidFill>
                  <a:schemeClr val="tx2"/>
                </a:solidFill>
                <a:latin typeface="Impact" panose="020B0806030902050204" pitchFamily="34" charset="0"/>
              </a:rPr>
              <a:t>Comptabilité énergétique</a:t>
            </a:r>
            <a:endParaRPr lang="fr-FR" altLang="fr-FR" sz="3300" b="0" dirty="0">
              <a:solidFill>
                <a:schemeClr val="tx2"/>
              </a:solidFill>
              <a:latin typeface="Impact" panose="020B0806030902050204" pitchFamily="34" charset="0"/>
            </a:endParaRPr>
          </a:p>
        </p:txBody>
      </p:sp>
      <p:sp>
        <p:nvSpPr>
          <p:cNvPr id="2" name="Flèche : droite 1">
            <a:extLst>
              <a:ext uri="{FF2B5EF4-FFF2-40B4-BE49-F238E27FC236}">
                <a16:creationId xmlns:a16="http://schemas.microsoft.com/office/drawing/2014/main" id="{FF857EED-94AF-7896-CC5A-3CC6B79A198C}"/>
              </a:ext>
            </a:extLst>
          </p:cNvPr>
          <p:cNvSpPr/>
          <p:nvPr/>
        </p:nvSpPr>
        <p:spPr bwMode="auto">
          <a:xfrm>
            <a:off x="395288" y="5373688"/>
            <a:ext cx="648072" cy="288031"/>
          </a:xfrm>
          <a:prstGeom prst="rightArrow">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400" b="1" i="0" u="none" strike="noStrike" cap="none" normalizeH="0" baseline="0">
              <a:ln>
                <a:noFill/>
              </a:ln>
              <a:solidFill>
                <a:schemeClr val="bg1"/>
              </a:solidFill>
              <a:effectLst/>
              <a:latin typeface="Arial" charset="0"/>
            </a:endParaRPr>
          </a:p>
        </p:txBody>
      </p:sp>
      <p:sp>
        <p:nvSpPr>
          <p:cNvPr id="3" name="ZoneTexte 2">
            <a:extLst>
              <a:ext uri="{FF2B5EF4-FFF2-40B4-BE49-F238E27FC236}">
                <a16:creationId xmlns:a16="http://schemas.microsoft.com/office/drawing/2014/main" id="{E83255DE-8344-5CD6-12CB-23CBE6CBB4A6}"/>
              </a:ext>
            </a:extLst>
          </p:cNvPr>
          <p:cNvSpPr txBox="1"/>
          <p:nvPr/>
        </p:nvSpPr>
        <p:spPr>
          <a:xfrm>
            <a:off x="2339752" y="6237312"/>
            <a:ext cx="5760640" cy="307777"/>
          </a:xfrm>
          <a:prstGeom prst="rect">
            <a:avLst/>
          </a:prstGeom>
          <a:noFill/>
        </p:spPr>
        <p:txBody>
          <a:bodyPr wrap="square" rtlCol="0">
            <a:spAutoFit/>
          </a:bodyPr>
          <a:lstStyle/>
          <a:p>
            <a:r>
              <a:rPr lang="fr-BE" b="0" dirty="0">
                <a:solidFill>
                  <a:schemeClr val="tx1"/>
                </a:solidFill>
                <a:hlinkClick r:id="rId2"/>
              </a:rPr>
              <a:t>https://www.uvcw.be/energie/vos-questions/art-1330</a:t>
            </a:r>
            <a:r>
              <a:rPr lang="fr-BE" b="0" dirty="0">
                <a:solidFill>
                  <a:schemeClr val="tx1"/>
                </a:solidFill>
              </a:rPr>
              <a:t> </a:t>
            </a:r>
          </a:p>
        </p:txBody>
      </p:sp>
    </p:spTree>
    <p:extLst>
      <p:ext uri="{BB962C8B-B14F-4D97-AF65-F5344CB8AC3E}">
        <p14:creationId xmlns:p14="http://schemas.microsoft.com/office/powerpoint/2010/main" val="111192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375041" y="2852936"/>
            <a:ext cx="8902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95250" eaLnBrk="1" hangingPunct="1">
              <a:spcBef>
                <a:spcPct val="0"/>
              </a:spcBef>
              <a:spcAft>
                <a:spcPts val="1200"/>
              </a:spcAft>
              <a:buNone/>
            </a:pPr>
            <a:endParaRPr lang="fr-BE" altLang="fr-FR" sz="2800" dirty="0"/>
          </a:p>
          <a:p>
            <a:pPr marL="0" lvl="1" indent="0" eaLnBrk="1" hangingPunct="1">
              <a:spcBef>
                <a:spcPct val="0"/>
              </a:spcBef>
              <a:spcAft>
                <a:spcPts val="1200"/>
              </a:spcAft>
              <a:buNone/>
            </a:pPr>
            <a:r>
              <a:rPr lang="fr-FR" sz="2000" b="0" dirty="0">
                <a:solidFill>
                  <a:schemeClr val="tx1">
                    <a:lumMod val="95000"/>
                    <a:lumOff val="5000"/>
                  </a:schemeClr>
                </a:solidFill>
                <a:latin typeface="+mj-lt"/>
              </a:rPr>
              <a:t>L’audit énergétique consiste en </a:t>
            </a:r>
            <a:r>
              <a:rPr lang="fr-FR" sz="2000" dirty="0">
                <a:solidFill>
                  <a:schemeClr val="tx1">
                    <a:lumMod val="95000"/>
                    <a:lumOff val="5000"/>
                  </a:schemeClr>
                </a:solidFill>
                <a:latin typeface="+mj-lt"/>
              </a:rPr>
              <a:t>l’analyse des conditions de fonctionnement d’un bâtiment</a:t>
            </a:r>
            <a:r>
              <a:rPr lang="fr-FR" sz="2000" b="0" dirty="0">
                <a:solidFill>
                  <a:schemeClr val="tx1">
                    <a:lumMod val="95000"/>
                    <a:lumOff val="5000"/>
                  </a:schemeClr>
                </a:solidFill>
                <a:latin typeface="+mj-lt"/>
              </a:rPr>
              <a:t> afin d’établir un </a:t>
            </a:r>
            <a:r>
              <a:rPr lang="fr-FR" sz="2000" dirty="0">
                <a:solidFill>
                  <a:schemeClr val="tx1">
                    <a:lumMod val="95000"/>
                    <a:lumOff val="5000"/>
                  </a:schemeClr>
                </a:solidFill>
                <a:latin typeface="+mj-lt"/>
              </a:rPr>
              <a:t>diagnostic de sa situation énergétique</a:t>
            </a:r>
            <a:r>
              <a:rPr lang="fr-FR" sz="2000" b="0" dirty="0">
                <a:solidFill>
                  <a:schemeClr val="tx1">
                    <a:lumMod val="95000"/>
                    <a:lumOff val="5000"/>
                  </a:schemeClr>
                </a:solidFill>
                <a:latin typeface="+mj-lt"/>
              </a:rPr>
              <a:t>. Il permet d’identifier les postes les plus gros consommateurs et d’en déduire les améliorations les plus rentables. Il vise à </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connaître l’efficacité énergétique d’un bâtiment;</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identifier les défauts énergétiques et expliquer d’éventuels dysfonctionnements;</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proposer des mesures correctrices tenant compte des caractéristiques liées au bâtiment et à son utilisation;</a:t>
            </a:r>
          </a:p>
          <a:p>
            <a:pPr marL="342900" lvl="1" indent="-342900" eaLnBrk="1" hangingPunct="1">
              <a:spcBef>
                <a:spcPct val="0"/>
              </a:spcBef>
              <a:spcAft>
                <a:spcPts val="1200"/>
              </a:spcAft>
            </a:pPr>
            <a:r>
              <a:rPr lang="fr-FR" sz="2000" b="0" dirty="0">
                <a:solidFill>
                  <a:schemeClr val="tx1">
                    <a:lumMod val="95000"/>
                    <a:lumOff val="5000"/>
                  </a:schemeClr>
                </a:solidFill>
                <a:latin typeface="+mj-lt"/>
              </a:rPr>
              <a:t>évaluer les investissements et les économies réalisables, et établir une grille d’aide à la décision permettant d’établir un plan d’investissement justifié, à la fois aux niveaux énergétique, technique et financier.</a:t>
            </a:r>
            <a:r>
              <a:rPr lang="fr-FR" altLang="fr-FR" sz="2000" b="0" dirty="0">
                <a:solidFill>
                  <a:schemeClr val="tx1">
                    <a:lumMod val="95000"/>
                    <a:lumOff val="5000"/>
                  </a:schemeClr>
                </a:solidFill>
                <a:latin typeface="+mj-lt"/>
              </a:rPr>
              <a:t>	</a:t>
            </a:r>
          </a:p>
          <a:p>
            <a:pPr marL="0" lvl="1" indent="0" eaLnBrk="1" hangingPunct="1">
              <a:spcBef>
                <a:spcPct val="0"/>
              </a:spcBef>
              <a:spcAft>
                <a:spcPts val="1200"/>
              </a:spcAft>
              <a:buNone/>
            </a:pPr>
            <a:r>
              <a:rPr lang="fr-FR" altLang="fr-FR" sz="2000" b="0" dirty="0">
                <a:solidFill>
                  <a:schemeClr val="tx1">
                    <a:lumMod val="95000"/>
                    <a:lumOff val="5000"/>
                  </a:schemeClr>
                </a:solidFill>
                <a:latin typeface="+mj-lt"/>
              </a:rPr>
              <a:t>	</a:t>
            </a:r>
          </a:p>
          <a:p>
            <a:pPr marL="0" lvl="1" indent="0" eaLnBrk="1" hangingPunct="1">
              <a:spcBef>
                <a:spcPct val="0"/>
              </a:spcBef>
              <a:spcAft>
                <a:spcPts val="1200"/>
              </a:spcAft>
              <a:buNone/>
            </a:pPr>
            <a:r>
              <a:rPr lang="fr-FR" altLang="fr-FR" sz="2000" b="0" dirty="0">
                <a:solidFill>
                  <a:schemeClr val="tx1">
                    <a:lumMod val="95000"/>
                    <a:lumOff val="5000"/>
                  </a:schemeClr>
                </a:solidFill>
                <a:latin typeface="+mj-lt"/>
              </a:rPr>
              <a:t>	</a:t>
            </a:r>
            <a:r>
              <a:rPr lang="fr-FR" altLang="fr-FR" sz="2000" b="0" dirty="0">
                <a:solidFill>
                  <a:srgbClr val="C00000"/>
                </a:solidFill>
                <a:latin typeface="+mj-lt"/>
              </a:rPr>
              <a:t>Objectif : établir le diagnostic énergétique d’un bâtiment</a:t>
            </a:r>
            <a:endParaRPr lang="fr-BE" altLang="fr-FR" sz="2000" dirty="0">
              <a:latin typeface="+mj-lt"/>
            </a:endParaRP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BE" altLang="fr-FR" sz="3300" b="0" dirty="0">
                <a:solidFill>
                  <a:schemeClr val="tx2"/>
                </a:solidFill>
                <a:latin typeface="Impact" panose="020B0806030902050204" pitchFamily="34" charset="0"/>
              </a:rPr>
              <a:t>Audit énergétique</a:t>
            </a:r>
            <a:endParaRPr lang="fr-FR" altLang="fr-FR" sz="3300" b="0" dirty="0">
              <a:solidFill>
                <a:schemeClr val="tx2"/>
              </a:solidFill>
              <a:latin typeface="Impact" panose="020B0806030902050204" pitchFamily="34" charset="0"/>
            </a:endParaRPr>
          </a:p>
        </p:txBody>
      </p:sp>
      <p:sp>
        <p:nvSpPr>
          <p:cNvPr id="2" name="Flèche : droite 1">
            <a:extLst>
              <a:ext uri="{FF2B5EF4-FFF2-40B4-BE49-F238E27FC236}">
                <a16:creationId xmlns:a16="http://schemas.microsoft.com/office/drawing/2014/main" id="{FF857EED-94AF-7896-CC5A-3CC6B79A198C}"/>
              </a:ext>
            </a:extLst>
          </p:cNvPr>
          <p:cNvSpPr/>
          <p:nvPr/>
        </p:nvSpPr>
        <p:spPr bwMode="auto">
          <a:xfrm>
            <a:off x="375041" y="5550403"/>
            <a:ext cx="648072" cy="288031"/>
          </a:xfrm>
          <a:prstGeom prst="rightArrow">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400" b="1" i="0" u="none" strike="noStrike" cap="none" normalizeH="0" baseline="0">
              <a:ln>
                <a:noFill/>
              </a:ln>
              <a:solidFill>
                <a:schemeClr val="bg1"/>
              </a:solidFill>
              <a:effectLst/>
              <a:latin typeface="Arial" charset="0"/>
            </a:endParaRPr>
          </a:p>
        </p:txBody>
      </p:sp>
      <p:sp>
        <p:nvSpPr>
          <p:cNvPr id="3" name="ZoneTexte 2">
            <a:extLst>
              <a:ext uri="{FF2B5EF4-FFF2-40B4-BE49-F238E27FC236}">
                <a16:creationId xmlns:a16="http://schemas.microsoft.com/office/drawing/2014/main" id="{E83255DE-8344-5CD6-12CB-23CBE6CBB4A6}"/>
              </a:ext>
            </a:extLst>
          </p:cNvPr>
          <p:cNvSpPr txBox="1"/>
          <p:nvPr/>
        </p:nvSpPr>
        <p:spPr>
          <a:xfrm>
            <a:off x="2339752" y="6237312"/>
            <a:ext cx="5760640" cy="307777"/>
          </a:xfrm>
          <a:prstGeom prst="rect">
            <a:avLst/>
          </a:prstGeom>
          <a:noFill/>
        </p:spPr>
        <p:txBody>
          <a:bodyPr wrap="square" rtlCol="0">
            <a:spAutoFit/>
          </a:bodyPr>
          <a:lstStyle/>
          <a:p>
            <a:r>
              <a:rPr lang="fr-BE" b="0" dirty="0">
                <a:solidFill>
                  <a:schemeClr val="tx1"/>
                </a:solidFill>
                <a:hlinkClick r:id="rId2"/>
              </a:rPr>
              <a:t>https://www.uvcw.be/energie/vos-questions/art-1326</a:t>
            </a:r>
            <a:r>
              <a:rPr lang="fr-BE" b="0" dirty="0">
                <a:solidFill>
                  <a:schemeClr val="tx1"/>
                </a:solidFill>
              </a:rPr>
              <a:t>  </a:t>
            </a:r>
          </a:p>
        </p:txBody>
      </p:sp>
    </p:spTree>
    <p:extLst>
      <p:ext uri="{BB962C8B-B14F-4D97-AF65-F5344CB8AC3E}">
        <p14:creationId xmlns:p14="http://schemas.microsoft.com/office/powerpoint/2010/main" val="227112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457200" y="3356992"/>
            <a:ext cx="8229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r>
              <a:rPr lang="fr-BE" altLang="fr-FR" sz="3200" dirty="0"/>
              <a:t> </a:t>
            </a: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3300" b="0" dirty="0">
              <a:solidFill>
                <a:schemeClr val="tx2"/>
              </a:solidFill>
              <a:latin typeface="Impact" panose="020B0806030902050204" pitchFamily="34" charset="0"/>
            </a:endParaRPr>
          </a:p>
        </p:txBody>
      </p:sp>
      <p:pic>
        <p:nvPicPr>
          <p:cNvPr id="3" name="Image 2">
            <a:extLst>
              <a:ext uri="{FF2B5EF4-FFF2-40B4-BE49-F238E27FC236}">
                <a16:creationId xmlns:a16="http://schemas.microsoft.com/office/drawing/2014/main" id="{E5B6EBFC-0248-BE56-7D6F-5242E8B30AA3}"/>
              </a:ext>
            </a:extLst>
          </p:cNvPr>
          <p:cNvPicPr>
            <a:picLocks noChangeAspect="1"/>
          </p:cNvPicPr>
          <p:nvPr/>
        </p:nvPicPr>
        <p:blipFill rotWithShape="1">
          <a:blip r:embed="rId3"/>
          <a:srcRect l="15712" t="29000" r="20502" b="17798"/>
          <a:stretch/>
        </p:blipFill>
        <p:spPr>
          <a:xfrm>
            <a:off x="407022" y="692547"/>
            <a:ext cx="8229600" cy="3861010"/>
          </a:xfrm>
          <a:prstGeom prst="rect">
            <a:avLst/>
          </a:prstGeom>
        </p:spPr>
      </p:pic>
      <p:sp>
        <p:nvSpPr>
          <p:cNvPr id="4" name="ZoneTexte 3">
            <a:extLst>
              <a:ext uri="{FF2B5EF4-FFF2-40B4-BE49-F238E27FC236}">
                <a16:creationId xmlns:a16="http://schemas.microsoft.com/office/drawing/2014/main" id="{A1887811-CC70-FF12-8DAB-425B2084398E}"/>
              </a:ext>
            </a:extLst>
          </p:cNvPr>
          <p:cNvSpPr txBox="1"/>
          <p:nvPr/>
        </p:nvSpPr>
        <p:spPr>
          <a:xfrm>
            <a:off x="407022" y="4379371"/>
            <a:ext cx="8229600" cy="523220"/>
          </a:xfrm>
          <a:prstGeom prst="rect">
            <a:avLst/>
          </a:prstGeom>
          <a:noFill/>
        </p:spPr>
        <p:txBody>
          <a:bodyPr wrap="square" rtlCol="0">
            <a:spAutoFit/>
          </a:bodyPr>
          <a:lstStyle/>
          <a:p>
            <a:r>
              <a:rPr lang="fr-FR" b="0" i="1" dirty="0">
                <a:solidFill>
                  <a:schemeClr val="tx1"/>
                </a:solidFill>
              </a:rPr>
              <a:t>Source</a:t>
            </a:r>
            <a:r>
              <a:rPr lang="fr-FR" b="0" dirty="0">
                <a:solidFill>
                  <a:schemeClr val="tx1"/>
                </a:solidFill>
              </a:rPr>
              <a:t> : </a:t>
            </a:r>
            <a:r>
              <a:rPr lang="fr-FR" b="0" dirty="0">
                <a:solidFill>
                  <a:schemeClr val="tx1"/>
                </a:solidFill>
                <a:hlinkClick r:id="rId4"/>
              </a:rPr>
              <a:t>https://energie.wallonie.be/fr/guide-pratique-pour-une-gestion-efficiente-de-l-energie-au-niveau-communal.html?IDC=9482&amp;IDD=12070</a:t>
            </a:r>
            <a:r>
              <a:rPr lang="fr-FR" b="0" dirty="0">
                <a:solidFill>
                  <a:schemeClr val="tx1"/>
                </a:solidFill>
              </a:rPr>
              <a:t>  </a:t>
            </a:r>
            <a:endParaRPr lang="fr-BE" b="0" dirty="0">
              <a:solidFill>
                <a:schemeClr val="tx1"/>
              </a:solidFill>
            </a:endParaRPr>
          </a:p>
        </p:txBody>
      </p:sp>
    </p:spTree>
    <p:extLst>
      <p:ext uri="{BB962C8B-B14F-4D97-AF65-F5344CB8AC3E}">
        <p14:creationId xmlns:p14="http://schemas.microsoft.com/office/powerpoint/2010/main" val="68210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457200" y="3356992"/>
            <a:ext cx="8229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marL="0" lvl="1" indent="0" algn="ctr" eaLnBrk="1" hangingPunct="1">
              <a:spcBef>
                <a:spcPct val="0"/>
              </a:spcBef>
              <a:spcAft>
                <a:spcPts val="1200"/>
              </a:spcAft>
              <a:buNone/>
            </a:pPr>
            <a:endParaRPr lang="fr-BE" altLang="fr-FR" sz="3200" dirty="0">
              <a:solidFill>
                <a:srgbClr val="009999"/>
              </a:solidFill>
              <a:hlinkClick r:id="rId2">
                <a:extLst>
                  <a:ext uri="{A12FA001-AC4F-418D-AE19-62706E023703}">
                    <ahyp:hlinkClr xmlns:ahyp="http://schemas.microsoft.com/office/drawing/2018/hyperlinkcolor" val="tx"/>
                  </a:ext>
                </a:extLst>
              </a:hlinkClick>
            </a:endParaRP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3300" b="0" dirty="0">
              <a:solidFill>
                <a:schemeClr val="tx2"/>
              </a:solidFill>
              <a:latin typeface="Impact" panose="020B0806030902050204" pitchFamily="34" charset="0"/>
            </a:endParaRPr>
          </a:p>
        </p:txBody>
      </p:sp>
      <p:sp>
        <p:nvSpPr>
          <p:cNvPr id="4" name="ZoneTexte 3">
            <a:extLst>
              <a:ext uri="{FF2B5EF4-FFF2-40B4-BE49-F238E27FC236}">
                <a16:creationId xmlns:a16="http://schemas.microsoft.com/office/drawing/2014/main" id="{A1887811-CC70-FF12-8DAB-425B2084398E}"/>
              </a:ext>
            </a:extLst>
          </p:cNvPr>
          <p:cNvSpPr txBox="1"/>
          <p:nvPr/>
        </p:nvSpPr>
        <p:spPr>
          <a:xfrm>
            <a:off x="463414" y="5013325"/>
            <a:ext cx="8229600" cy="892552"/>
          </a:xfrm>
          <a:prstGeom prst="rect">
            <a:avLst/>
          </a:prstGeom>
          <a:noFill/>
        </p:spPr>
        <p:txBody>
          <a:bodyPr wrap="square" rtlCol="0">
            <a:spAutoFit/>
          </a:bodyPr>
          <a:lstStyle/>
          <a:p>
            <a:r>
              <a:rPr lang="fr-FR" sz="2000" dirty="0">
                <a:solidFill>
                  <a:schemeClr val="tx1"/>
                </a:solidFill>
              </a:rPr>
              <a:t>Energie+ </a:t>
            </a:r>
            <a:r>
              <a:rPr lang="fr-FR" b="0" dirty="0">
                <a:solidFill>
                  <a:schemeClr val="tx1"/>
                </a:solidFill>
              </a:rPr>
              <a:t>: </a:t>
            </a:r>
            <a:r>
              <a:rPr lang="fr-FR" sz="1600" b="0" dirty="0">
                <a:solidFill>
                  <a:schemeClr val="tx1"/>
                </a:solidFill>
              </a:rPr>
              <a:t>outil d’aide à la décision en efficacité énergétique des bâtiments non résidentiels publics et privés, mine d’informations théoriques et techniques : </a:t>
            </a:r>
            <a:r>
              <a:rPr lang="fr-BE" altLang="fr-FR" sz="1600" dirty="0">
                <a:solidFill>
                  <a:srgbClr val="009999"/>
                </a:solidFill>
                <a:hlinkClick r:id="rId2">
                  <a:extLst>
                    <a:ext uri="{A12FA001-AC4F-418D-AE19-62706E023703}">
                      <ahyp:hlinkClr xmlns:ahyp="http://schemas.microsoft.com/office/drawing/2018/hyperlinkcolor" val="tx"/>
                    </a:ext>
                  </a:extLst>
                </a:hlinkClick>
              </a:rPr>
              <a:t>https://energieplus-lesite.be/</a:t>
            </a:r>
            <a:endParaRPr lang="fr-BE" sz="1600" b="0" dirty="0">
              <a:solidFill>
                <a:schemeClr val="tx1"/>
              </a:solidFill>
            </a:endParaRPr>
          </a:p>
        </p:txBody>
      </p:sp>
      <p:pic>
        <p:nvPicPr>
          <p:cNvPr id="5" name="Image 4">
            <a:extLst>
              <a:ext uri="{FF2B5EF4-FFF2-40B4-BE49-F238E27FC236}">
                <a16:creationId xmlns:a16="http://schemas.microsoft.com/office/drawing/2014/main" id="{CC650FC5-4740-C4C5-02F2-098FDBE9B9B2}"/>
              </a:ext>
            </a:extLst>
          </p:cNvPr>
          <p:cNvPicPr>
            <a:picLocks noChangeAspect="1"/>
          </p:cNvPicPr>
          <p:nvPr/>
        </p:nvPicPr>
        <p:blipFill rotWithShape="1">
          <a:blip r:embed="rId3"/>
          <a:srcRect t="12192" r="1176" b="8000"/>
          <a:stretch/>
        </p:blipFill>
        <p:spPr>
          <a:xfrm>
            <a:off x="3574" y="620713"/>
            <a:ext cx="9036496" cy="4104928"/>
          </a:xfrm>
          <a:prstGeom prst="rect">
            <a:avLst/>
          </a:prstGeom>
        </p:spPr>
      </p:pic>
    </p:spTree>
    <p:extLst>
      <p:ext uri="{BB962C8B-B14F-4D97-AF65-F5344CB8AC3E}">
        <p14:creationId xmlns:p14="http://schemas.microsoft.com/office/powerpoint/2010/main" val="186987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427302-F126-4036-80B6-02070228CEA1}"/>
              </a:ext>
            </a:extLst>
          </p:cNvPr>
          <p:cNvSpPr>
            <a:spLocks noChangeArrowheads="1"/>
          </p:cNvSpPr>
          <p:nvPr/>
        </p:nvSpPr>
        <p:spPr bwMode="auto">
          <a:xfrm>
            <a:off x="457200" y="3356992"/>
            <a:ext cx="8229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752600" indent="-8382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algn="ctr" eaLnBrk="1" hangingPunct="1">
              <a:spcBef>
                <a:spcPct val="0"/>
              </a:spcBef>
              <a:spcAft>
                <a:spcPts val="1200"/>
              </a:spcAft>
              <a:buNone/>
            </a:pPr>
            <a:r>
              <a:rPr lang="fr-BE" altLang="fr-FR" sz="3200" dirty="0">
                <a:solidFill>
                  <a:srgbClr val="C00000"/>
                </a:solidFill>
              </a:rPr>
              <a:t>Les acteurs de la rénovation énergétique</a:t>
            </a:r>
          </a:p>
          <a:p>
            <a:pPr lvl="2" eaLnBrk="1" hangingPunct="1">
              <a:spcBef>
                <a:spcPct val="0"/>
              </a:spcBef>
              <a:spcAft>
                <a:spcPts val="1200"/>
              </a:spcAft>
            </a:pPr>
            <a:endParaRPr lang="fr-BE" altLang="fr-FR" sz="1800" b="0" dirty="0"/>
          </a:p>
        </p:txBody>
      </p:sp>
      <p:sp>
        <p:nvSpPr>
          <p:cNvPr id="15363" name="Flèche vers le bas 1">
            <a:extLst>
              <a:ext uri="{FF2B5EF4-FFF2-40B4-BE49-F238E27FC236}">
                <a16:creationId xmlns:a16="http://schemas.microsoft.com/office/drawing/2014/main" id="{9748892F-720A-44CA-AE69-1487FD033FC0}"/>
              </a:ext>
            </a:extLst>
          </p:cNvPr>
          <p:cNvSpPr>
            <a:spLocks noChangeArrowheads="1"/>
          </p:cNvSpPr>
          <p:nvPr/>
        </p:nvSpPr>
        <p:spPr bwMode="auto">
          <a:xfrm>
            <a:off x="4356100" y="5013325"/>
            <a:ext cx="576263" cy="360363"/>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a:solidFill>
                <a:schemeClr val="bg1"/>
              </a:solidFill>
            </a:endParaRPr>
          </a:p>
        </p:txBody>
      </p:sp>
      <p:sp>
        <p:nvSpPr>
          <p:cNvPr id="15366" name="Rectangle 4">
            <a:extLst>
              <a:ext uri="{FF2B5EF4-FFF2-40B4-BE49-F238E27FC236}">
                <a16:creationId xmlns:a16="http://schemas.microsoft.com/office/drawing/2014/main" id="{9DD54FFF-F8B0-4C35-B1C5-28DE5FED82BA}"/>
              </a:ext>
            </a:extLst>
          </p:cNvPr>
          <p:cNvSpPr>
            <a:spLocks noChangeArrowheads="1"/>
          </p:cNvSpPr>
          <p:nvPr/>
        </p:nvSpPr>
        <p:spPr bwMode="auto">
          <a:xfrm>
            <a:off x="395288" y="115888"/>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838200" indent="-838200" eaLnBrk="0" hangingPunct="0">
              <a:spcBef>
                <a:spcPct val="20000"/>
              </a:spcBef>
              <a:buAutoNum type="alphaLcPeriod"/>
              <a:defRPr sz="3200">
                <a:solidFill>
                  <a:srgbClr val="CC0000"/>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3300" b="0" dirty="0">
              <a:solidFill>
                <a:schemeClr val="tx2"/>
              </a:solidFill>
              <a:latin typeface="Impact" panose="020B0806030902050204" pitchFamily="34" charset="0"/>
            </a:endParaRPr>
          </a:p>
        </p:txBody>
      </p:sp>
    </p:spTree>
    <p:extLst>
      <p:ext uri="{BB962C8B-B14F-4D97-AF65-F5344CB8AC3E}">
        <p14:creationId xmlns:p14="http://schemas.microsoft.com/office/powerpoint/2010/main" val="249761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E3DFCD-EF3D-9F05-3404-8861A1B610CC}"/>
              </a:ext>
            </a:extLst>
          </p:cNvPr>
          <p:cNvSpPr>
            <a:spLocks noGrp="1" noChangeArrowheads="1"/>
          </p:cNvSpPr>
          <p:nvPr>
            <p:ph type="title"/>
          </p:nvPr>
        </p:nvSpPr>
        <p:spPr>
          <a:xfrm>
            <a:off x="323850" y="103188"/>
            <a:ext cx="8229600" cy="503237"/>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Tx/>
              <a:buNone/>
            </a:pPr>
            <a:r>
              <a:rPr lang="fr-BE" altLang="fr-FR" sz="2900" b="0" dirty="0">
                <a:latin typeface="Impact" panose="020B0806030902050204" pitchFamily="34" charset="0"/>
              </a:rPr>
              <a:t>Grille de lecture</a:t>
            </a:r>
            <a:endParaRPr lang="fr-FR" altLang="fr-FR" sz="2900" b="0" dirty="0">
              <a:latin typeface="Impact" panose="020B0806030902050204" pitchFamily="34" charset="0"/>
            </a:endParaRPr>
          </a:p>
        </p:txBody>
      </p:sp>
      <p:graphicFrame>
        <p:nvGraphicFramePr>
          <p:cNvPr id="3" name="Tableau 3">
            <a:extLst>
              <a:ext uri="{FF2B5EF4-FFF2-40B4-BE49-F238E27FC236}">
                <a16:creationId xmlns:a16="http://schemas.microsoft.com/office/drawing/2014/main" id="{89C5B5C4-BC05-1F04-CFC7-0E55D43C8823}"/>
              </a:ext>
            </a:extLst>
          </p:cNvPr>
          <p:cNvGraphicFramePr>
            <a:graphicFrameLocks noGrp="1"/>
          </p:cNvGraphicFramePr>
          <p:nvPr>
            <p:extLst>
              <p:ext uri="{D42A27DB-BD31-4B8C-83A1-F6EECF244321}">
                <p14:modId xmlns:p14="http://schemas.microsoft.com/office/powerpoint/2010/main" val="3906264327"/>
              </p:ext>
            </p:extLst>
          </p:nvPr>
        </p:nvGraphicFramePr>
        <p:xfrm>
          <a:off x="1187624" y="1397000"/>
          <a:ext cx="7128792" cy="3832203"/>
        </p:xfrm>
        <a:graphic>
          <a:graphicData uri="http://schemas.openxmlformats.org/drawingml/2006/table">
            <a:tbl>
              <a:tblPr firstRow="1" bandRow="1">
                <a:tableStyleId>{5C22544A-7EE6-4342-B048-85BDC9FD1C3A}</a:tableStyleId>
              </a:tblPr>
              <a:tblGrid>
                <a:gridCol w="1782198">
                  <a:extLst>
                    <a:ext uri="{9D8B030D-6E8A-4147-A177-3AD203B41FA5}">
                      <a16:colId xmlns:a16="http://schemas.microsoft.com/office/drawing/2014/main" val="3086672553"/>
                    </a:ext>
                  </a:extLst>
                </a:gridCol>
                <a:gridCol w="1782198">
                  <a:extLst>
                    <a:ext uri="{9D8B030D-6E8A-4147-A177-3AD203B41FA5}">
                      <a16:colId xmlns:a16="http://schemas.microsoft.com/office/drawing/2014/main" val="1423553689"/>
                    </a:ext>
                  </a:extLst>
                </a:gridCol>
                <a:gridCol w="1782198">
                  <a:extLst>
                    <a:ext uri="{9D8B030D-6E8A-4147-A177-3AD203B41FA5}">
                      <a16:colId xmlns:a16="http://schemas.microsoft.com/office/drawing/2014/main" val="3119449585"/>
                    </a:ext>
                  </a:extLst>
                </a:gridCol>
                <a:gridCol w="1782198">
                  <a:extLst>
                    <a:ext uri="{9D8B030D-6E8A-4147-A177-3AD203B41FA5}">
                      <a16:colId xmlns:a16="http://schemas.microsoft.com/office/drawing/2014/main" val="351409853"/>
                    </a:ext>
                  </a:extLst>
                </a:gridCol>
              </a:tblGrid>
              <a:tr h="782589">
                <a:tc>
                  <a:txBody>
                    <a:bodyPr/>
                    <a:lstStyle/>
                    <a:p>
                      <a:r>
                        <a:rPr lang="fr-FR" dirty="0"/>
                        <a:t>Acteur</a:t>
                      </a:r>
                      <a:endParaRPr lang="fr-BE" dirty="0"/>
                    </a:p>
                  </a:txBody>
                  <a:tcPr/>
                </a:tc>
                <a:tc>
                  <a:txBody>
                    <a:bodyPr/>
                    <a:lstStyle/>
                    <a:p>
                      <a:r>
                        <a:rPr lang="fr-FR" dirty="0"/>
                        <a:t>Description</a:t>
                      </a:r>
                      <a:endParaRPr lang="fr-BE" dirty="0"/>
                    </a:p>
                  </a:txBody>
                  <a:tcPr/>
                </a:tc>
                <a:tc>
                  <a:txBody>
                    <a:bodyPr/>
                    <a:lstStyle/>
                    <a:p>
                      <a:r>
                        <a:rPr lang="fr-FR" dirty="0"/>
                        <a:t>Services proposés</a:t>
                      </a:r>
                      <a:endParaRPr lang="fr-BE" dirty="0"/>
                    </a:p>
                  </a:txBody>
                  <a:tcPr/>
                </a:tc>
                <a:tc>
                  <a:txBody>
                    <a:bodyPr/>
                    <a:lstStyle/>
                    <a:p>
                      <a:r>
                        <a:rPr lang="fr-FR" dirty="0"/>
                        <a:t>Conditions d’accès</a:t>
                      </a:r>
                      <a:endParaRPr lang="fr-BE" dirty="0"/>
                    </a:p>
                  </a:txBody>
                  <a:tcPr/>
                </a:tc>
                <a:extLst>
                  <a:ext uri="{0D108BD9-81ED-4DB2-BD59-A6C34878D82A}">
                    <a16:rowId xmlns:a16="http://schemas.microsoft.com/office/drawing/2014/main" val="2876120955"/>
                  </a:ext>
                </a:extLst>
              </a:tr>
              <a:tr h="453405">
                <a:tc>
                  <a:txBody>
                    <a:bodyPr/>
                    <a:lstStyle/>
                    <a:p>
                      <a:r>
                        <a:rPr lang="fr-FR" dirty="0"/>
                        <a:t>UVCW</a:t>
                      </a:r>
                      <a:endParaRPr lang="fr-BE" dirty="0"/>
                    </a:p>
                  </a:txBody>
                  <a:tcPr/>
                </a:tc>
                <a:tc>
                  <a:txBody>
                    <a:bodyPr/>
                    <a:lstStyle/>
                    <a:p>
                      <a:endParaRPr lang="fr-BE"/>
                    </a:p>
                  </a:txBody>
                  <a:tcPr/>
                </a:tc>
                <a:tc>
                  <a:txBody>
                    <a:bodyPr/>
                    <a:lstStyle/>
                    <a:p>
                      <a:endParaRPr lang="fr-BE"/>
                    </a:p>
                  </a:txBody>
                  <a:tcPr/>
                </a:tc>
                <a:tc>
                  <a:txBody>
                    <a:bodyPr/>
                    <a:lstStyle/>
                    <a:p>
                      <a:endParaRPr lang="fr-BE"/>
                    </a:p>
                  </a:txBody>
                  <a:tcPr/>
                </a:tc>
                <a:extLst>
                  <a:ext uri="{0D108BD9-81ED-4DB2-BD59-A6C34878D82A}">
                    <a16:rowId xmlns:a16="http://schemas.microsoft.com/office/drawing/2014/main" val="1642756187"/>
                  </a:ext>
                </a:extLst>
              </a:tr>
              <a:tr h="453405">
                <a:tc>
                  <a:txBody>
                    <a:bodyPr/>
                    <a:lstStyle/>
                    <a:p>
                      <a:r>
                        <a:rPr lang="fr-FR" dirty="0"/>
                        <a:t>ICEDD</a:t>
                      </a:r>
                      <a:endParaRPr lang="fr-BE" dirty="0"/>
                    </a:p>
                  </a:txBody>
                  <a:tcPr/>
                </a:tc>
                <a:tc>
                  <a:txBody>
                    <a:bodyPr/>
                    <a:lstStyle/>
                    <a:p>
                      <a:endParaRPr lang="fr-BE"/>
                    </a:p>
                  </a:txBody>
                  <a:tcPr/>
                </a:tc>
                <a:tc>
                  <a:txBody>
                    <a:bodyPr/>
                    <a:lstStyle/>
                    <a:p>
                      <a:endParaRPr lang="fr-BE"/>
                    </a:p>
                  </a:txBody>
                  <a:tcPr/>
                </a:tc>
                <a:tc>
                  <a:txBody>
                    <a:bodyPr/>
                    <a:lstStyle/>
                    <a:p>
                      <a:endParaRPr lang="fr-BE"/>
                    </a:p>
                  </a:txBody>
                  <a:tcPr/>
                </a:tc>
                <a:extLst>
                  <a:ext uri="{0D108BD9-81ED-4DB2-BD59-A6C34878D82A}">
                    <a16:rowId xmlns:a16="http://schemas.microsoft.com/office/drawing/2014/main" val="1896749541"/>
                  </a:ext>
                </a:extLst>
              </a:tr>
              <a:tr h="453405">
                <a:tc>
                  <a:txBody>
                    <a:bodyPr/>
                    <a:lstStyle/>
                    <a:p>
                      <a:r>
                        <a:rPr lang="fr-FR" dirty="0"/>
                        <a:t>ECETIA</a:t>
                      </a:r>
                      <a:endParaRPr lang="fr-BE" dirty="0"/>
                    </a:p>
                  </a:txBody>
                  <a:tcPr/>
                </a:tc>
                <a:tc>
                  <a:txBody>
                    <a:bodyPr/>
                    <a:lstStyle/>
                    <a:p>
                      <a:endParaRPr lang="fr-BE" dirty="0"/>
                    </a:p>
                  </a:txBody>
                  <a:tcPr/>
                </a:tc>
                <a:tc>
                  <a:txBody>
                    <a:bodyPr/>
                    <a:lstStyle/>
                    <a:p>
                      <a:endParaRPr lang="fr-BE"/>
                    </a:p>
                  </a:txBody>
                  <a:tcPr/>
                </a:tc>
                <a:tc>
                  <a:txBody>
                    <a:bodyPr/>
                    <a:lstStyle/>
                    <a:p>
                      <a:endParaRPr lang="fr-BE"/>
                    </a:p>
                  </a:txBody>
                  <a:tcPr/>
                </a:tc>
                <a:extLst>
                  <a:ext uri="{0D108BD9-81ED-4DB2-BD59-A6C34878D82A}">
                    <a16:rowId xmlns:a16="http://schemas.microsoft.com/office/drawing/2014/main" val="1971479882"/>
                  </a:ext>
                </a:extLst>
              </a:tr>
              <a:tr h="453405">
                <a:tc>
                  <a:txBody>
                    <a:bodyPr/>
                    <a:lstStyle/>
                    <a:p>
                      <a:r>
                        <a:rPr lang="fr-FR" dirty="0" err="1"/>
                        <a:t>Renowatt</a:t>
                      </a:r>
                      <a:endParaRPr lang="fr-BE" dirty="0"/>
                    </a:p>
                  </a:txBody>
                  <a:tcPr/>
                </a:tc>
                <a:tc>
                  <a:txBody>
                    <a:bodyPr/>
                    <a:lstStyle/>
                    <a:p>
                      <a:endParaRPr lang="fr-BE"/>
                    </a:p>
                  </a:txBody>
                  <a:tcPr/>
                </a:tc>
                <a:tc>
                  <a:txBody>
                    <a:bodyPr/>
                    <a:lstStyle/>
                    <a:p>
                      <a:endParaRPr lang="fr-BE"/>
                    </a:p>
                  </a:txBody>
                  <a:tcPr/>
                </a:tc>
                <a:tc>
                  <a:txBody>
                    <a:bodyPr/>
                    <a:lstStyle/>
                    <a:p>
                      <a:endParaRPr lang="fr-BE"/>
                    </a:p>
                  </a:txBody>
                  <a:tcPr/>
                </a:tc>
                <a:extLst>
                  <a:ext uri="{0D108BD9-81ED-4DB2-BD59-A6C34878D82A}">
                    <a16:rowId xmlns:a16="http://schemas.microsoft.com/office/drawing/2014/main" val="752870144"/>
                  </a:ext>
                </a:extLst>
              </a:tr>
              <a:tr h="453405">
                <a:tc>
                  <a:txBody>
                    <a:bodyPr/>
                    <a:lstStyle/>
                    <a:p>
                      <a:r>
                        <a:rPr lang="fr-FR" dirty="0"/>
                        <a:t>Auditeurs</a:t>
                      </a:r>
                      <a:endParaRPr lang="fr-BE" dirty="0"/>
                    </a:p>
                  </a:txBody>
                  <a:tcPr/>
                </a:tc>
                <a:tc>
                  <a:txBody>
                    <a:bodyPr/>
                    <a:lstStyle/>
                    <a:p>
                      <a:endParaRPr lang="fr-BE"/>
                    </a:p>
                  </a:txBody>
                  <a:tcPr/>
                </a:tc>
                <a:tc>
                  <a:txBody>
                    <a:bodyPr/>
                    <a:lstStyle/>
                    <a:p>
                      <a:endParaRPr lang="fr-BE"/>
                    </a:p>
                  </a:txBody>
                  <a:tcPr/>
                </a:tc>
                <a:tc>
                  <a:txBody>
                    <a:bodyPr/>
                    <a:lstStyle/>
                    <a:p>
                      <a:endParaRPr lang="fr-BE"/>
                    </a:p>
                  </a:txBody>
                  <a:tcPr/>
                </a:tc>
                <a:extLst>
                  <a:ext uri="{0D108BD9-81ED-4DB2-BD59-A6C34878D82A}">
                    <a16:rowId xmlns:a16="http://schemas.microsoft.com/office/drawing/2014/main" val="318527235"/>
                  </a:ext>
                </a:extLst>
              </a:tr>
              <a:tr h="782589">
                <a:tc>
                  <a:txBody>
                    <a:bodyPr/>
                    <a:lstStyle/>
                    <a:p>
                      <a:r>
                        <a:rPr lang="fr-FR" dirty="0"/>
                        <a:t>Bureaux d’études</a:t>
                      </a:r>
                      <a:endParaRPr lang="fr-BE" dirty="0"/>
                    </a:p>
                  </a:txBody>
                  <a:tcPr/>
                </a:tc>
                <a:tc>
                  <a:txBody>
                    <a:bodyPr/>
                    <a:lstStyle/>
                    <a:p>
                      <a:endParaRPr lang="fr-BE"/>
                    </a:p>
                  </a:txBody>
                  <a:tcPr/>
                </a:tc>
                <a:tc>
                  <a:txBody>
                    <a:bodyPr/>
                    <a:lstStyle/>
                    <a:p>
                      <a:endParaRPr lang="fr-BE"/>
                    </a:p>
                  </a:txBody>
                  <a:tcPr/>
                </a:tc>
                <a:tc>
                  <a:txBody>
                    <a:bodyPr/>
                    <a:lstStyle/>
                    <a:p>
                      <a:endParaRPr lang="fr-BE" dirty="0"/>
                    </a:p>
                  </a:txBody>
                  <a:tcPr/>
                </a:tc>
                <a:extLst>
                  <a:ext uri="{0D108BD9-81ED-4DB2-BD59-A6C34878D82A}">
                    <a16:rowId xmlns:a16="http://schemas.microsoft.com/office/drawing/2014/main" val="2559210618"/>
                  </a:ext>
                </a:extLst>
              </a:tr>
            </a:tbl>
          </a:graphicData>
        </a:graphic>
      </p:graphicFrame>
    </p:spTree>
    <p:extLst>
      <p:ext uri="{BB962C8B-B14F-4D97-AF65-F5344CB8AC3E}">
        <p14:creationId xmlns:p14="http://schemas.microsoft.com/office/powerpoint/2010/main" val="1778825467"/>
      </p:ext>
    </p:extLst>
  </p:cSld>
  <p:clrMapOvr>
    <a:masterClrMapping/>
  </p:clrMapOvr>
</p:sld>
</file>

<file path=ppt/theme/theme1.xml><?xml version="1.0" encoding="utf-8"?>
<a:theme xmlns:a="http://schemas.openxmlformats.org/drawingml/2006/main" name="Powerpoint Personnel_RH">
  <a:themeElements>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è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BE" sz="1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BE" sz="1400" b="1"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C30C93E793E04387733ADA109240D8" ma:contentTypeVersion="17" ma:contentTypeDescription="Crée un document." ma:contentTypeScope="" ma:versionID="573a09a00c9dc168b9a30d870b8a745d">
  <xsd:schema xmlns:xsd="http://www.w3.org/2001/XMLSchema" xmlns:xs="http://www.w3.org/2001/XMLSchema" xmlns:p="http://schemas.microsoft.com/office/2006/metadata/properties" xmlns:ns2="8710636d-9857-4743-9e78-7d58039af9bd" xmlns:ns3="18f0c47a-89de-4256-972f-e1abe907faa5" targetNamespace="http://schemas.microsoft.com/office/2006/metadata/properties" ma:root="true" ma:fieldsID="7628fdacf4b6ab620a135e4ff45050c0" ns2:_="" ns3:_="">
    <xsd:import namespace="8710636d-9857-4743-9e78-7d58039af9bd"/>
    <xsd:import namespace="18f0c47a-89de-4256-972f-e1abe907fa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10636d-9857-4743-9e78-7d58039af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9d58c1fb-32c6-4b56-aee8-90a1d1f8af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f0c47a-89de-4256-972f-e1abe907faa5"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064a744-288c-450e-83a8-f62fbb83f798}" ma:internalName="TaxCatchAll" ma:showField="CatchAllData" ma:web="18f0c47a-89de-4256-972f-e1abe907fa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04595B-2E73-47A3-9B7D-6002B9C49B26}"/>
</file>

<file path=customXml/itemProps2.xml><?xml version="1.0" encoding="utf-8"?>
<ds:datastoreItem xmlns:ds="http://schemas.openxmlformats.org/officeDocument/2006/customXml" ds:itemID="{D6EC6ABA-EC78-49B5-86EE-D40A1AF10DB6}"/>
</file>

<file path=docProps/app.xml><?xml version="1.0" encoding="utf-8"?>
<Properties xmlns="http://schemas.openxmlformats.org/officeDocument/2006/extended-properties" xmlns:vt="http://schemas.openxmlformats.org/officeDocument/2006/docPropsVTypes">
  <Template>Powerpoint Personnel_RH</Template>
  <TotalTime>11716</TotalTime>
  <Words>1166</Words>
  <Application>Microsoft Office PowerPoint</Application>
  <PresentationFormat>Affichage à l'écran (4:3)</PresentationFormat>
  <Paragraphs>170</Paragraphs>
  <Slides>19</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Courier New</vt:lpstr>
      <vt:lpstr>Impact</vt:lpstr>
      <vt:lpstr>Times New Roman</vt:lpstr>
      <vt:lpstr>Powerpoint Personnel_RH</vt:lpstr>
      <vt:lpstr>  Atelier POLLEC – Bâti public  Présentation des acteurs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Grille de lecture</vt:lpstr>
      <vt:lpstr>UVCW</vt:lpstr>
      <vt:lpstr>ICEDD</vt:lpstr>
      <vt:lpstr>ECETIA</vt:lpstr>
      <vt:lpstr>RENOWATT</vt:lpstr>
      <vt:lpstr>Auditeurs, bureaux d’études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Clés pour comprendre  les marchés publics</dc:title>
  <dc:creator>UVCW</dc:creator>
  <cp:lastModifiedBy>Marianne Duquesne</cp:lastModifiedBy>
  <cp:revision>583</cp:revision>
  <cp:lastPrinted>2022-05-24T10:55:01Z</cp:lastPrinted>
  <dcterms:created xsi:type="dcterms:W3CDTF">2011-01-13T09:13:30Z</dcterms:created>
  <dcterms:modified xsi:type="dcterms:W3CDTF">2023-09-25T21:05:20Z</dcterms:modified>
</cp:coreProperties>
</file>