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42"/>
  </p:notesMasterIdLst>
  <p:handoutMasterIdLst>
    <p:handoutMasterId r:id="rId43"/>
  </p:handoutMasterIdLst>
  <p:sldIdLst>
    <p:sldId id="1243" r:id="rId5"/>
    <p:sldId id="1275" r:id="rId6"/>
    <p:sldId id="1278" r:id="rId7"/>
    <p:sldId id="1279" r:id="rId8"/>
    <p:sldId id="1284" r:id="rId9"/>
    <p:sldId id="1280" r:id="rId10"/>
    <p:sldId id="1281" r:id="rId11"/>
    <p:sldId id="1282" r:id="rId12"/>
    <p:sldId id="1283" r:id="rId13"/>
    <p:sldId id="977" r:id="rId14"/>
    <p:sldId id="971" r:id="rId15"/>
    <p:sldId id="1269" r:id="rId16"/>
    <p:sldId id="817" r:id="rId17"/>
    <p:sldId id="1272" r:id="rId18"/>
    <p:sldId id="276" r:id="rId19"/>
    <p:sldId id="1266" r:id="rId20"/>
    <p:sldId id="1270" r:id="rId21"/>
    <p:sldId id="1277" r:id="rId22"/>
    <p:sldId id="1271" r:id="rId23"/>
    <p:sldId id="1265" r:id="rId24"/>
    <p:sldId id="1177" r:id="rId25"/>
    <p:sldId id="1181" r:id="rId26"/>
    <p:sldId id="1182" r:id="rId27"/>
    <p:sldId id="1261" r:id="rId28"/>
    <p:sldId id="1267" r:id="rId29"/>
    <p:sldId id="1001" r:id="rId30"/>
    <p:sldId id="258" r:id="rId31"/>
    <p:sldId id="1004" r:id="rId32"/>
    <p:sldId id="260" r:id="rId33"/>
    <p:sldId id="263" r:id="rId34"/>
    <p:sldId id="264" r:id="rId35"/>
    <p:sldId id="262" r:id="rId36"/>
    <p:sldId id="265" r:id="rId37"/>
    <p:sldId id="1268" r:id="rId38"/>
    <p:sldId id="1274" r:id="rId39"/>
    <p:sldId id="1273" r:id="rId40"/>
    <p:sldId id="1276" r:id="rId41"/>
  </p:sldIdLst>
  <p:sldSz cx="12192000" cy="6858000"/>
  <p:notesSz cx="6888163" cy="10021888"/>
  <p:embeddedFontLst>
    <p:embeddedFont>
      <p:font typeface="Lato" panose="020B0604020202020204" charset="0"/>
      <p:regular r:id="rId44"/>
      <p:bold r:id="rId45"/>
      <p:italic r:id="rId46"/>
      <p:boldItalic r:id="rId47"/>
    </p:embeddedFont>
    <p:embeddedFont>
      <p:font typeface="Nunito" panose="020B0604020202020204" charset="0"/>
      <p:regular r:id="rId48"/>
      <p:bold r:id="rId49"/>
      <p:italic r:id="rId50"/>
      <p:boldItalic r:id="rId51"/>
    </p:embeddedFont>
    <p:embeddedFont>
      <p:font typeface="Nunito SemiBold"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i84iIjpBSILOyJJFWlaO0+NMCDI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0A8F2A-576C-6D15-E6E8-8DF97EFF77BE}" name="dfontenoy@espace-environnement.be" initials="df" userId="S::urn:spo:guest#dfontenoy@espace-environnement.be::" providerId="AD"/>
  <p188:author id="{F6CFA74C-30D4-813B-A3D5-C25134C3D16B}" name="Delphine Fontenoy" initials="DF" userId="S::dfontenoy@espace-environnement.be::5903f27b-620c-4af2-aca8-a436b67a45f7" providerId="AD"/>
  <p188:author id="{46E15ACB-3E3C-0B4C-8073-AEE33BFF468F}" name="Frederic Praillet - Energie Commune" initials="FPEC" userId="S::fpraillet@energiecommune.be::22c4d647-71fb-48e2-820b-d2151508653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elphine Fontenoy" initials="" lastIdx="6" clrIdx="0"/>
  <p:cmAuthor id="1" name="Institut Eco-Conseil ASBL"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9D88"/>
    <a:srgbClr val="1F4E78"/>
    <a:srgbClr val="A8D08D"/>
    <a:srgbClr val="DA4035"/>
    <a:srgbClr val="FF6600"/>
    <a:srgbClr val="AA461C"/>
    <a:srgbClr val="92D050"/>
    <a:srgbClr val="000000"/>
    <a:srgbClr val="15505B"/>
    <a:srgbClr val="7B39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57669-85EA-46D3-BC43-B9B6DB589D91}" v="9" dt="2024-02-22T12:53:51.103"/>
    <p1510:client id="{A54A0034-E525-46EE-AA75-F6CE32F9CF9C}" v="3" vWet="5" dt="2024-02-22T12:37:27.575"/>
  </p1510:revLst>
</p1510:revInfo>
</file>

<file path=ppt/tableStyles.xml><?xml version="1.0" encoding="utf-8"?>
<a:tblStyleLst xmlns:a="http://schemas.openxmlformats.org/drawingml/2006/main" def="{BEC4A135-79BE-4032-AC77-D5D257060CF6}">
  <a:tblStyle styleId="{BEC4A135-79BE-4032-AC77-D5D257060CF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10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104"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102" Type="http://customschemas.google.com/relationships/presentationmetadata" Target="metadata"/><Relationship Id="rId110"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103" Type="http://schemas.openxmlformats.org/officeDocument/2006/relationships/commentAuthors" Target="commentAuthors.xml"/><Relationship Id="rId108"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D'Hernoncourt - Energie Commune" userId="S::jdhernoncourt@energiecommune.be::ea03f113-17a9-473e-bd82-69cb78e60429" providerId="AD" clId="Web-{4ADE0A1E-8E42-C8B5-DB2A-884CEF98CD60}"/>
    <pc:docChg chg="modSld">
      <pc:chgData name="Johanna D'Hernoncourt - Energie Commune" userId="S::jdhernoncourt@energiecommune.be::ea03f113-17a9-473e-bd82-69cb78e60429" providerId="AD" clId="Web-{4ADE0A1E-8E42-C8B5-DB2A-884CEF98CD60}" dt="2024-02-15T10:35:00.167" v="3"/>
      <pc:docMkLst>
        <pc:docMk/>
      </pc:docMkLst>
      <pc:sldChg chg="delSp">
        <pc:chgData name="Johanna D'Hernoncourt - Energie Commune" userId="S::jdhernoncourt@energiecommune.be::ea03f113-17a9-473e-bd82-69cb78e60429" providerId="AD" clId="Web-{4ADE0A1E-8E42-C8B5-DB2A-884CEF98CD60}" dt="2024-02-15T10:35:00.167" v="3"/>
        <pc:sldMkLst>
          <pc:docMk/>
          <pc:sldMk cId="0" sldId="1243"/>
        </pc:sldMkLst>
        <pc:picChg chg="del">
          <ac:chgData name="Johanna D'Hernoncourt - Energie Commune" userId="S::jdhernoncourt@energiecommune.be::ea03f113-17a9-473e-bd82-69cb78e60429" providerId="AD" clId="Web-{4ADE0A1E-8E42-C8B5-DB2A-884CEF98CD60}" dt="2024-02-15T10:35:00.167" v="3"/>
          <ac:picMkLst>
            <pc:docMk/>
            <pc:sldMk cId="0" sldId="1243"/>
            <ac:picMk id="118" creationId="{00000000-0000-0000-0000-000000000000}"/>
          </ac:picMkLst>
        </pc:picChg>
      </pc:sldChg>
      <pc:sldChg chg="delSp">
        <pc:chgData name="Johanna D'Hernoncourt - Energie Commune" userId="S::jdhernoncourt@energiecommune.be::ea03f113-17a9-473e-bd82-69cb78e60429" providerId="AD" clId="Web-{4ADE0A1E-8E42-C8B5-DB2A-884CEF98CD60}" dt="2024-02-15T10:34:50.214" v="2"/>
        <pc:sldMkLst>
          <pc:docMk/>
          <pc:sldMk cId="2400356887" sldId="1269"/>
        </pc:sldMkLst>
        <pc:picChg chg="del">
          <ac:chgData name="Johanna D'Hernoncourt - Energie Commune" userId="S::jdhernoncourt@energiecommune.be::ea03f113-17a9-473e-bd82-69cb78e60429" providerId="AD" clId="Web-{4ADE0A1E-8E42-C8B5-DB2A-884CEF98CD60}" dt="2024-02-15T10:34:50.214" v="2"/>
          <ac:picMkLst>
            <pc:docMk/>
            <pc:sldMk cId="2400356887" sldId="1269"/>
            <ac:picMk id="118" creationId="{8D6B2CA3-12B6-2754-ADFF-354039A37AE0}"/>
          </ac:picMkLst>
        </pc:picChg>
      </pc:sldChg>
      <pc:sldChg chg="modSp">
        <pc:chgData name="Johanna D'Hernoncourt - Energie Commune" userId="S::jdhernoncourt@energiecommune.be::ea03f113-17a9-473e-bd82-69cb78e60429" providerId="AD" clId="Web-{4ADE0A1E-8E42-C8B5-DB2A-884CEF98CD60}" dt="2024-02-15T10:34:31.416" v="1" actId="20577"/>
        <pc:sldMkLst>
          <pc:docMk/>
          <pc:sldMk cId="3096144785" sldId="1275"/>
        </pc:sldMkLst>
        <pc:spChg chg="mod">
          <ac:chgData name="Johanna D'Hernoncourt - Energie Commune" userId="S::jdhernoncourt@energiecommune.be::ea03f113-17a9-473e-bd82-69cb78e60429" providerId="AD" clId="Web-{4ADE0A1E-8E42-C8B5-DB2A-884CEF98CD60}" dt="2024-02-15T10:34:31.416" v="1" actId="20577"/>
          <ac:spMkLst>
            <pc:docMk/>
            <pc:sldMk cId="3096144785" sldId="1275"/>
            <ac:spMk id="4" creationId="{9CC73207-5567-4E20-9D6A-D963DA776B9C}"/>
          </ac:spMkLst>
        </pc:spChg>
      </pc:sldChg>
    </pc:docChg>
  </pc:docChgLst>
  <pc:docChgLst>
    <pc:chgData name="Nicolas Hubert - Energie Commune" userId="8056dc42-ea00-470c-b2e3-6c27ddccab39" providerId="ADAL" clId="{4350E2A1-0856-4B7A-9FDF-24AF3212C2E1}"/>
    <pc:docChg chg="undo redo custSel addSld delSld modSld sldOrd">
      <pc:chgData name="Nicolas Hubert - Energie Commune" userId="8056dc42-ea00-470c-b2e3-6c27ddccab39" providerId="ADAL" clId="{4350E2A1-0856-4B7A-9FDF-24AF3212C2E1}" dt="2024-02-21T15:13:42.450" v="3647" actId="20577"/>
      <pc:docMkLst>
        <pc:docMk/>
      </pc:docMkLst>
      <pc:sldChg chg="modSp mod">
        <pc:chgData name="Nicolas Hubert - Energie Commune" userId="8056dc42-ea00-470c-b2e3-6c27ddccab39" providerId="ADAL" clId="{4350E2A1-0856-4B7A-9FDF-24AF3212C2E1}" dt="2024-02-21T15:12:33.845" v="3637" actId="27636"/>
        <pc:sldMkLst>
          <pc:docMk/>
          <pc:sldMk cId="3096144785" sldId="1275"/>
        </pc:sldMkLst>
        <pc:spChg chg="mod">
          <ac:chgData name="Nicolas Hubert - Energie Commune" userId="8056dc42-ea00-470c-b2e3-6c27ddccab39" providerId="ADAL" clId="{4350E2A1-0856-4B7A-9FDF-24AF3212C2E1}" dt="2024-02-21T15:12:33.845" v="3637" actId="27636"/>
          <ac:spMkLst>
            <pc:docMk/>
            <pc:sldMk cId="3096144785" sldId="1275"/>
            <ac:spMk id="4" creationId="{9CC73207-5567-4E20-9D6A-D963DA776B9C}"/>
          </ac:spMkLst>
        </pc:spChg>
      </pc:sldChg>
      <pc:sldChg chg="addSp delSp modSp add mod">
        <pc:chgData name="Nicolas Hubert - Energie Commune" userId="8056dc42-ea00-470c-b2e3-6c27ddccab39" providerId="ADAL" clId="{4350E2A1-0856-4B7A-9FDF-24AF3212C2E1}" dt="2024-02-19T14:45:41.074" v="169" actId="1076"/>
        <pc:sldMkLst>
          <pc:docMk/>
          <pc:sldMk cId="3077937311" sldId="1278"/>
        </pc:sldMkLst>
        <pc:spChg chg="del">
          <ac:chgData name="Nicolas Hubert - Energie Commune" userId="8056dc42-ea00-470c-b2e3-6c27ddccab39" providerId="ADAL" clId="{4350E2A1-0856-4B7A-9FDF-24AF3212C2E1}" dt="2024-02-19T14:44:11.137" v="65" actId="478"/>
          <ac:spMkLst>
            <pc:docMk/>
            <pc:sldMk cId="3077937311" sldId="1278"/>
            <ac:spMk id="4" creationId="{7B9A8D25-607C-5E42-DEC5-9C8365FF97D9}"/>
          </ac:spMkLst>
        </pc:spChg>
        <pc:spChg chg="mod">
          <ac:chgData name="Nicolas Hubert - Energie Commune" userId="8056dc42-ea00-470c-b2e3-6c27ddccab39" providerId="ADAL" clId="{4350E2A1-0856-4B7A-9FDF-24AF3212C2E1}" dt="2024-02-19T14:45:10.787" v="165" actId="20577"/>
          <ac:spMkLst>
            <pc:docMk/>
            <pc:sldMk cId="3077937311" sldId="1278"/>
            <ac:spMk id="5" creationId="{7352E866-729C-FEC0-C732-580DF7C6AE71}"/>
          </ac:spMkLst>
        </pc:spChg>
        <pc:picChg chg="add mod">
          <ac:chgData name="Nicolas Hubert - Energie Commune" userId="8056dc42-ea00-470c-b2e3-6c27ddccab39" providerId="ADAL" clId="{4350E2A1-0856-4B7A-9FDF-24AF3212C2E1}" dt="2024-02-19T14:45:41.074" v="169" actId="1076"/>
          <ac:picMkLst>
            <pc:docMk/>
            <pc:sldMk cId="3077937311" sldId="1278"/>
            <ac:picMk id="3" creationId="{2CC31CF6-3A57-629F-4E42-06CBAF37B54E}"/>
          </ac:picMkLst>
        </pc:picChg>
      </pc:sldChg>
      <pc:sldChg chg="modSp add mod ord">
        <pc:chgData name="Nicolas Hubert - Energie Commune" userId="8056dc42-ea00-470c-b2e3-6c27ddccab39" providerId="ADAL" clId="{4350E2A1-0856-4B7A-9FDF-24AF3212C2E1}" dt="2024-02-19T14:48:32.869" v="712" actId="113"/>
        <pc:sldMkLst>
          <pc:docMk/>
          <pc:sldMk cId="3918854374" sldId="1279"/>
        </pc:sldMkLst>
        <pc:spChg chg="mod">
          <ac:chgData name="Nicolas Hubert - Energie Commune" userId="8056dc42-ea00-470c-b2e3-6c27ddccab39" providerId="ADAL" clId="{4350E2A1-0856-4B7A-9FDF-24AF3212C2E1}" dt="2024-02-19T14:48:32.869" v="712" actId="113"/>
          <ac:spMkLst>
            <pc:docMk/>
            <pc:sldMk cId="3918854374" sldId="1279"/>
            <ac:spMk id="4" creationId="{008455FC-18D4-598E-1DDE-88CEDA2C7317}"/>
          </ac:spMkLst>
        </pc:spChg>
        <pc:spChg chg="mod">
          <ac:chgData name="Nicolas Hubert - Energie Commune" userId="8056dc42-ea00-470c-b2e3-6c27ddccab39" providerId="ADAL" clId="{4350E2A1-0856-4B7A-9FDF-24AF3212C2E1}" dt="2024-02-19T14:46:28.853" v="189" actId="20577"/>
          <ac:spMkLst>
            <pc:docMk/>
            <pc:sldMk cId="3918854374" sldId="1279"/>
            <ac:spMk id="5" creationId="{03854152-D685-1A5F-84E2-C1252D185317}"/>
          </ac:spMkLst>
        </pc:spChg>
      </pc:sldChg>
      <pc:sldChg chg="addSp delSp modSp add mod ord">
        <pc:chgData name="Nicolas Hubert - Energie Commune" userId="8056dc42-ea00-470c-b2e3-6c27ddccab39" providerId="ADAL" clId="{4350E2A1-0856-4B7A-9FDF-24AF3212C2E1}" dt="2024-02-19T15:00:32.738" v="1474"/>
        <pc:sldMkLst>
          <pc:docMk/>
          <pc:sldMk cId="1318023151" sldId="1280"/>
        </pc:sldMkLst>
        <pc:spChg chg="add mod">
          <ac:chgData name="Nicolas Hubert - Energie Commune" userId="8056dc42-ea00-470c-b2e3-6c27ddccab39" providerId="ADAL" clId="{4350E2A1-0856-4B7A-9FDF-24AF3212C2E1}" dt="2024-02-19T14:51:26.382" v="748" actId="20577"/>
          <ac:spMkLst>
            <pc:docMk/>
            <pc:sldMk cId="1318023151" sldId="1280"/>
            <ac:spMk id="2" creationId="{F919555A-DD14-9D81-A328-B0C2C5F47A67}"/>
          </ac:spMkLst>
        </pc:spChg>
        <pc:spChg chg="add mod">
          <ac:chgData name="Nicolas Hubert - Energie Commune" userId="8056dc42-ea00-470c-b2e3-6c27ddccab39" providerId="ADAL" clId="{4350E2A1-0856-4B7A-9FDF-24AF3212C2E1}" dt="2024-02-19T14:56:42.103" v="1331" actId="20577"/>
          <ac:spMkLst>
            <pc:docMk/>
            <pc:sldMk cId="1318023151" sldId="1280"/>
            <ac:spMk id="3" creationId="{25688233-1B45-DFE4-808C-A71ED08B4337}"/>
          </ac:spMkLst>
        </pc:spChg>
        <pc:spChg chg="del">
          <ac:chgData name="Nicolas Hubert - Energie Commune" userId="8056dc42-ea00-470c-b2e3-6c27ddccab39" providerId="ADAL" clId="{4350E2A1-0856-4B7A-9FDF-24AF3212C2E1}" dt="2024-02-19T14:49:10.898" v="729" actId="478"/>
          <ac:spMkLst>
            <pc:docMk/>
            <pc:sldMk cId="1318023151" sldId="1280"/>
            <ac:spMk id="4" creationId="{564AEADA-CC38-6935-DF88-9C2126FB2797}"/>
          </ac:spMkLst>
        </pc:spChg>
        <pc:spChg chg="mod">
          <ac:chgData name="Nicolas Hubert - Energie Commune" userId="8056dc42-ea00-470c-b2e3-6c27ddccab39" providerId="ADAL" clId="{4350E2A1-0856-4B7A-9FDF-24AF3212C2E1}" dt="2024-02-19T14:51:15.344" v="743" actId="20577"/>
          <ac:spMkLst>
            <pc:docMk/>
            <pc:sldMk cId="1318023151" sldId="1280"/>
            <ac:spMk id="5" creationId="{BDC21D2E-0703-97AB-1B23-C721D7DF4EDC}"/>
          </ac:spMkLst>
        </pc:spChg>
      </pc:sldChg>
      <pc:sldChg chg="addSp delSp modSp add mod modAnim">
        <pc:chgData name="Nicolas Hubert - Energie Commune" userId="8056dc42-ea00-470c-b2e3-6c27ddccab39" providerId="ADAL" clId="{4350E2A1-0856-4B7A-9FDF-24AF3212C2E1}" dt="2024-02-19T15:13:00.399" v="1734"/>
        <pc:sldMkLst>
          <pc:docMk/>
          <pc:sldMk cId="3089805790" sldId="1281"/>
        </pc:sldMkLst>
        <pc:spChg chg="add mod">
          <ac:chgData name="Nicolas Hubert - Energie Commune" userId="8056dc42-ea00-470c-b2e3-6c27ddccab39" providerId="ADAL" clId="{4350E2A1-0856-4B7A-9FDF-24AF3212C2E1}" dt="2024-02-19T15:12:34.907" v="1730" actId="20577"/>
          <ac:spMkLst>
            <pc:docMk/>
            <pc:sldMk cId="3089805790" sldId="1281"/>
            <ac:spMk id="4" creationId="{A06515D6-873A-15AD-D71D-1CB73E01F356}"/>
          </ac:spMkLst>
        </pc:spChg>
        <pc:spChg chg="del">
          <ac:chgData name="Nicolas Hubert - Energie Commune" userId="8056dc42-ea00-470c-b2e3-6c27ddccab39" providerId="ADAL" clId="{4350E2A1-0856-4B7A-9FDF-24AF3212C2E1}" dt="2024-02-19T14:49:44.955" v="731" actId="478"/>
          <ac:spMkLst>
            <pc:docMk/>
            <pc:sldMk cId="3089805790" sldId="1281"/>
            <ac:spMk id="5" creationId="{2EC772C3-5178-7436-3688-70AB3BEEF0B9}"/>
          </ac:spMkLst>
        </pc:spChg>
        <pc:spChg chg="add mod">
          <ac:chgData name="Nicolas Hubert - Energie Commune" userId="8056dc42-ea00-470c-b2e3-6c27ddccab39" providerId="ADAL" clId="{4350E2A1-0856-4B7A-9FDF-24AF3212C2E1}" dt="2024-02-19T15:11:33.441" v="1694" actId="14100"/>
          <ac:spMkLst>
            <pc:docMk/>
            <pc:sldMk cId="3089805790" sldId="1281"/>
            <ac:spMk id="6" creationId="{6B17D0D7-7968-356B-E554-1EC87A97613F}"/>
          </ac:spMkLst>
        </pc:spChg>
        <pc:spChg chg="add mod">
          <ac:chgData name="Nicolas Hubert - Energie Commune" userId="8056dc42-ea00-470c-b2e3-6c27ddccab39" providerId="ADAL" clId="{4350E2A1-0856-4B7A-9FDF-24AF3212C2E1}" dt="2024-02-19T15:06:44.138" v="1618" actId="404"/>
          <ac:spMkLst>
            <pc:docMk/>
            <pc:sldMk cId="3089805790" sldId="1281"/>
            <ac:spMk id="7" creationId="{27446A6A-5A37-011B-1294-1AE493181DA6}"/>
          </ac:spMkLst>
        </pc:spChg>
        <pc:spChg chg="add mod">
          <ac:chgData name="Nicolas Hubert - Energie Commune" userId="8056dc42-ea00-470c-b2e3-6c27ddccab39" providerId="ADAL" clId="{4350E2A1-0856-4B7A-9FDF-24AF3212C2E1}" dt="2024-02-19T15:05:43.619" v="1561" actId="208"/>
          <ac:spMkLst>
            <pc:docMk/>
            <pc:sldMk cId="3089805790" sldId="1281"/>
            <ac:spMk id="8" creationId="{B4A2555C-81FA-822E-BE45-107CF68AFDFB}"/>
          </ac:spMkLst>
        </pc:spChg>
        <pc:spChg chg="add mod">
          <ac:chgData name="Nicolas Hubert - Energie Commune" userId="8056dc42-ea00-470c-b2e3-6c27ddccab39" providerId="ADAL" clId="{4350E2A1-0856-4B7A-9FDF-24AF3212C2E1}" dt="2024-02-19T15:09:36.505" v="1683" actId="20577"/>
          <ac:spMkLst>
            <pc:docMk/>
            <pc:sldMk cId="3089805790" sldId="1281"/>
            <ac:spMk id="9" creationId="{3973CDA9-06A8-F866-1ACC-EB921AC5DFAF}"/>
          </ac:spMkLst>
        </pc:spChg>
        <pc:spChg chg="add mod">
          <ac:chgData name="Nicolas Hubert - Energie Commune" userId="8056dc42-ea00-470c-b2e3-6c27ddccab39" providerId="ADAL" clId="{4350E2A1-0856-4B7A-9FDF-24AF3212C2E1}" dt="2024-02-19T15:11:46.953" v="1697" actId="14100"/>
          <ac:spMkLst>
            <pc:docMk/>
            <pc:sldMk cId="3089805790" sldId="1281"/>
            <ac:spMk id="10" creationId="{399E42A5-10C5-EACA-5504-BC433D276BA2}"/>
          </ac:spMkLst>
        </pc:spChg>
        <pc:spChg chg="add mod">
          <ac:chgData name="Nicolas Hubert - Energie Commune" userId="8056dc42-ea00-470c-b2e3-6c27ddccab39" providerId="ADAL" clId="{4350E2A1-0856-4B7A-9FDF-24AF3212C2E1}" dt="2024-02-19T15:10:38.509" v="1691" actId="20577"/>
          <ac:spMkLst>
            <pc:docMk/>
            <pc:sldMk cId="3089805790" sldId="1281"/>
            <ac:spMk id="11" creationId="{F1C1D6A9-8A8A-7828-F5A8-10650FB0EB42}"/>
          </ac:spMkLst>
        </pc:spChg>
        <pc:spChg chg="add mod">
          <ac:chgData name="Nicolas Hubert - Energie Commune" userId="8056dc42-ea00-470c-b2e3-6c27ddccab39" providerId="ADAL" clId="{4350E2A1-0856-4B7A-9FDF-24AF3212C2E1}" dt="2024-02-19T15:12:06.400" v="1700" actId="208"/>
          <ac:spMkLst>
            <pc:docMk/>
            <pc:sldMk cId="3089805790" sldId="1281"/>
            <ac:spMk id="12" creationId="{95499A77-C1F1-92B1-7BF5-1C2C0FB5CADF}"/>
          </ac:spMkLst>
        </pc:spChg>
        <pc:picChg chg="add mod">
          <ac:chgData name="Nicolas Hubert - Energie Commune" userId="8056dc42-ea00-470c-b2e3-6c27ddccab39" providerId="ADAL" clId="{4350E2A1-0856-4B7A-9FDF-24AF3212C2E1}" dt="2024-02-19T15:00:39.541" v="1475" actId="1076"/>
          <ac:picMkLst>
            <pc:docMk/>
            <pc:sldMk cId="3089805790" sldId="1281"/>
            <ac:picMk id="3" creationId="{6C24583F-23D1-CEF0-0C54-DADD77D77678}"/>
          </ac:picMkLst>
        </pc:picChg>
      </pc:sldChg>
      <pc:sldChg chg="addSp delSp modSp add mod modAnim">
        <pc:chgData name="Nicolas Hubert - Energie Commune" userId="8056dc42-ea00-470c-b2e3-6c27ddccab39" providerId="ADAL" clId="{4350E2A1-0856-4B7A-9FDF-24AF3212C2E1}" dt="2024-02-19T15:21:18.209" v="2420" actId="14100"/>
        <pc:sldMkLst>
          <pc:docMk/>
          <pc:sldMk cId="1569277260" sldId="1282"/>
        </pc:sldMkLst>
        <pc:spChg chg="del">
          <ac:chgData name="Nicolas Hubert - Energie Commune" userId="8056dc42-ea00-470c-b2e3-6c27ddccab39" providerId="ADAL" clId="{4350E2A1-0856-4B7A-9FDF-24AF3212C2E1}" dt="2024-02-19T15:13:52.445" v="1753" actId="478"/>
          <ac:spMkLst>
            <pc:docMk/>
            <pc:sldMk cId="1569277260" sldId="1282"/>
            <ac:spMk id="3" creationId="{FB8F0959-89AC-FFBB-2E02-D24BDA8BA42C}"/>
          </ac:spMkLst>
        </pc:spChg>
        <pc:spChg chg="mod">
          <ac:chgData name="Nicolas Hubert - Energie Commune" userId="8056dc42-ea00-470c-b2e3-6c27ddccab39" providerId="ADAL" clId="{4350E2A1-0856-4B7A-9FDF-24AF3212C2E1}" dt="2024-02-19T15:21:18.209" v="2420" actId="14100"/>
          <ac:spMkLst>
            <pc:docMk/>
            <pc:sldMk cId="1569277260" sldId="1282"/>
            <ac:spMk id="5" creationId="{6994F20B-CC68-77C4-19A5-F9E290F12136}"/>
          </ac:spMkLst>
        </pc:spChg>
        <pc:spChg chg="add mod">
          <ac:chgData name="Nicolas Hubert - Energie Commune" userId="8056dc42-ea00-470c-b2e3-6c27ddccab39" providerId="ADAL" clId="{4350E2A1-0856-4B7A-9FDF-24AF3212C2E1}" dt="2024-02-19T15:18:59.781" v="2164" actId="1076"/>
          <ac:spMkLst>
            <pc:docMk/>
            <pc:sldMk cId="1569277260" sldId="1282"/>
            <ac:spMk id="7" creationId="{78892B31-3AD1-FF49-FF5E-E8AB929F898B}"/>
          </ac:spMkLst>
        </pc:spChg>
        <pc:spChg chg="add mod">
          <ac:chgData name="Nicolas Hubert - Energie Commune" userId="8056dc42-ea00-470c-b2e3-6c27ddccab39" providerId="ADAL" clId="{4350E2A1-0856-4B7A-9FDF-24AF3212C2E1}" dt="2024-02-19T15:18:59.781" v="2164" actId="1076"/>
          <ac:spMkLst>
            <pc:docMk/>
            <pc:sldMk cId="1569277260" sldId="1282"/>
            <ac:spMk id="8" creationId="{AF830B13-52D9-16F3-69AF-B8BB37CEB1CE}"/>
          </ac:spMkLst>
        </pc:spChg>
        <pc:spChg chg="add mod">
          <ac:chgData name="Nicolas Hubert - Energie Commune" userId="8056dc42-ea00-470c-b2e3-6c27ddccab39" providerId="ADAL" clId="{4350E2A1-0856-4B7A-9FDF-24AF3212C2E1}" dt="2024-02-19T15:18:59.781" v="2164" actId="1076"/>
          <ac:spMkLst>
            <pc:docMk/>
            <pc:sldMk cId="1569277260" sldId="1282"/>
            <ac:spMk id="9" creationId="{37EBCDA2-3951-B5D4-31A8-AAD84AF700D0}"/>
          </ac:spMkLst>
        </pc:spChg>
        <pc:spChg chg="add mod">
          <ac:chgData name="Nicolas Hubert - Energie Commune" userId="8056dc42-ea00-470c-b2e3-6c27ddccab39" providerId="ADAL" clId="{4350E2A1-0856-4B7A-9FDF-24AF3212C2E1}" dt="2024-02-19T15:20:13.551" v="2375" actId="1076"/>
          <ac:spMkLst>
            <pc:docMk/>
            <pc:sldMk cId="1569277260" sldId="1282"/>
            <ac:spMk id="10" creationId="{0910B20C-BE9A-E7F9-1AB0-765BF1FA923D}"/>
          </ac:spMkLst>
        </pc:spChg>
        <pc:picChg chg="add mod">
          <ac:chgData name="Nicolas Hubert - Energie Commune" userId="8056dc42-ea00-470c-b2e3-6c27ddccab39" providerId="ADAL" clId="{4350E2A1-0856-4B7A-9FDF-24AF3212C2E1}" dt="2024-02-19T15:18:59.781" v="2164" actId="1076"/>
          <ac:picMkLst>
            <pc:docMk/>
            <pc:sldMk cId="1569277260" sldId="1282"/>
            <ac:picMk id="6" creationId="{E52484EA-C18E-490D-DFAE-DB8E730AC87B}"/>
          </ac:picMkLst>
        </pc:picChg>
      </pc:sldChg>
      <pc:sldChg chg="add del">
        <pc:chgData name="Nicolas Hubert - Energie Commune" userId="8056dc42-ea00-470c-b2e3-6c27ddccab39" providerId="ADAL" clId="{4350E2A1-0856-4B7A-9FDF-24AF3212C2E1}" dt="2024-02-19T15:13:39.713" v="1736" actId="2890"/>
        <pc:sldMkLst>
          <pc:docMk/>
          <pc:sldMk cId="2966913205" sldId="1282"/>
        </pc:sldMkLst>
      </pc:sldChg>
      <pc:sldChg chg="addSp delSp modSp add mod delAnim">
        <pc:chgData name="Nicolas Hubert - Energie Commune" userId="8056dc42-ea00-470c-b2e3-6c27ddccab39" providerId="ADAL" clId="{4350E2A1-0856-4B7A-9FDF-24AF3212C2E1}" dt="2024-02-21T15:13:42.450" v="3647" actId="20577"/>
        <pc:sldMkLst>
          <pc:docMk/>
          <pc:sldMk cId="495849922" sldId="1283"/>
        </pc:sldMkLst>
        <pc:spChg chg="add mod">
          <ac:chgData name="Nicolas Hubert - Energie Commune" userId="8056dc42-ea00-470c-b2e3-6c27ddccab39" providerId="ADAL" clId="{4350E2A1-0856-4B7A-9FDF-24AF3212C2E1}" dt="2024-02-21T15:13:42.450" v="3647" actId="20577"/>
          <ac:spMkLst>
            <pc:docMk/>
            <pc:sldMk cId="495849922" sldId="1283"/>
            <ac:spMk id="3" creationId="{95F0914E-8AE1-EE74-3960-4508813826A6}"/>
          </ac:spMkLst>
        </pc:spChg>
        <pc:spChg chg="mod">
          <ac:chgData name="Nicolas Hubert - Energie Commune" userId="8056dc42-ea00-470c-b2e3-6c27ddccab39" providerId="ADAL" clId="{4350E2A1-0856-4B7A-9FDF-24AF3212C2E1}" dt="2024-02-19T15:21:13.369" v="2419" actId="14100"/>
          <ac:spMkLst>
            <pc:docMk/>
            <pc:sldMk cId="495849922" sldId="1283"/>
            <ac:spMk id="5" creationId="{50680952-F59E-1441-D16A-3D1799A86CFF}"/>
          </ac:spMkLst>
        </pc:spChg>
        <pc:spChg chg="del">
          <ac:chgData name="Nicolas Hubert - Energie Commune" userId="8056dc42-ea00-470c-b2e3-6c27ddccab39" providerId="ADAL" clId="{4350E2A1-0856-4B7A-9FDF-24AF3212C2E1}" dt="2024-02-19T15:21:25.814" v="2423" actId="478"/>
          <ac:spMkLst>
            <pc:docMk/>
            <pc:sldMk cId="495849922" sldId="1283"/>
            <ac:spMk id="7" creationId="{6B2561A1-5DCF-3EE0-F296-4AD037CE9A67}"/>
          </ac:spMkLst>
        </pc:spChg>
        <pc:spChg chg="del">
          <ac:chgData name="Nicolas Hubert - Energie Commune" userId="8056dc42-ea00-470c-b2e3-6c27ddccab39" providerId="ADAL" clId="{4350E2A1-0856-4B7A-9FDF-24AF3212C2E1}" dt="2024-02-19T15:21:26.611" v="2424" actId="478"/>
          <ac:spMkLst>
            <pc:docMk/>
            <pc:sldMk cId="495849922" sldId="1283"/>
            <ac:spMk id="8" creationId="{A9AD4428-F44C-D7F2-AA95-C3B5C854310B}"/>
          </ac:spMkLst>
        </pc:spChg>
        <pc:spChg chg="del">
          <ac:chgData name="Nicolas Hubert - Energie Commune" userId="8056dc42-ea00-470c-b2e3-6c27ddccab39" providerId="ADAL" clId="{4350E2A1-0856-4B7A-9FDF-24AF3212C2E1}" dt="2024-02-19T15:21:24.607" v="2422" actId="478"/>
          <ac:spMkLst>
            <pc:docMk/>
            <pc:sldMk cId="495849922" sldId="1283"/>
            <ac:spMk id="9" creationId="{F5FA7F69-378C-16FF-6378-0425DEB328D3}"/>
          </ac:spMkLst>
        </pc:spChg>
        <pc:spChg chg="del">
          <ac:chgData name="Nicolas Hubert - Energie Commune" userId="8056dc42-ea00-470c-b2e3-6c27ddccab39" providerId="ADAL" clId="{4350E2A1-0856-4B7A-9FDF-24AF3212C2E1}" dt="2024-02-19T15:21:28.099" v="2425" actId="478"/>
          <ac:spMkLst>
            <pc:docMk/>
            <pc:sldMk cId="495849922" sldId="1283"/>
            <ac:spMk id="10" creationId="{81C7DAE3-7CF0-34A7-414E-8C9A0F3EAF05}"/>
          </ac:spMkLst>
        </pc:spChg>
        <pc:picChg chg="del">
          <ac:chgData name="Nicolas Hubert - Energie Commune" userId="8056dc42-ea00-470c-b2e3-6c27ddccab39" providerId="ADAL" clId="{4350E2A1-0856-4B7A-9FDF-24AF3212C2E1}" dt="2024-02-19T15:21:23.221" v="2421" actId="478"/>
          <ac:picMkLst>
            <pc:docMk/>
            <pc:sldMk cId="495849922" sldId="1283"/>
            <ac:picMk id="6" creationId="{419E47D6-2624-384A-7483-A70B74C8DB3C}"/>
          </ac:picMkLst>
        </pc:picChg>
      </pc:sldChg>
      <pc:sldChg chg="addSp delSp modSp add mod">
        <pc:chgData name="Nicolas Hubert - Energie Commune" userId="8056dc42-ea00-470c-b2e3-6c27ddccab39" providerId="ADAL" clId="{4350E2A1-0856-4B7A-9FDF-24AF3212C2E1}" dt="2024-02-19T15:31:04.001" v="3518" actId="22"/>
        <pc:sldMkLst>
          <pc:docMk/>
          <pc:sldMk cId="3489581937" sldId="1284"/>
        </pc:sldMkLst>
        <pc:spChg chg="del">
          <ac:chgData name="Nicolas Hubert - Energie Commune" userId="8056dc42-ea00-470c-b2e3-6c27ddccab39" providerId="ADAL" clId="{4350E2A1-0856-4B7A-9FDF-24AF3212C2E1}" dt="2024-02-19T15:30:06.353" v="3515" actId="478"/>
          <ac:spMkLst>
            <pc:docMk/>
            <pc:sldMk cId="3489581937" sldId="1284"/>
            <ac:spMk id="4" creationId="{F6DA4F84-CE2B-E760-A217-AA51D9D2EC34}"/>
          </ac:spMkLst>
        </pc:spChg>
        <pc:spChg chg="mod">
          <ac:chgData name="Nicolas Hubert - Energie Commune" userId="8056dc42-ea00-470c-b2e3-6c27ddccab39" providerId="ADAL" clId="{4350E2A1-0856-4B7A-9FDF-24AF3212C2E1}" dt="2024-02-19T15:30:03.209" v="3514" actId="20577"/>
          <ac:spMkLst>
            <pc:docMk/>
            <pc:sldMk cId="3489581937" sldId="1284"/>
            <ac:spMk id="5" creationId="{01F56A81-FF41-173E-D493-9F6673735A07}"/>
          </ac:spMkLst>
        </pc:spChg>
        <pc:picChg chg="add del">
          <ac:chgData name="Nicolas Hubert - Energie Commune" userId="8056dc42-ea00-470c-b2e3-6c27ddccab39" providerId="ADAL" clId="{4350E2A1-0856-4B7A-9FDF-24AF3212C2E1}" dt="2024-02-19T15:30:43.195" v="3517" actId="478"/>
          <ac:picMkLst>
            <pc:docMk/>
            <pc:sldMk cId="3489581937" sldId="1284"/>
            <ac:picMk id="3" creationId="{5C450AF8-5683-5DE7-DCE2-B646088F445A}"/>
          </ac:picMkLst>
        </pc:picChg>
        <pc:picChg chg="add">
          <ac:chgData name="Nicolas Hubert - Energie Commune" userId="8056dc42-ea00-470c-b2e3-6c27ddccab39" providerId="ADAL" clId="{4350E2A1-0856-4B7A-9FDF-24AF3212C2E1}" dt="2024-02-19T15:31:04.001" v="3518" actId="22"/>
          <ac:picMkLst>
            <pc:docMk/>
            <pc:sldMk cId="3489581937" sldId="1284"/>
            <ac:picMk id="7" creationId="{39155973-D3D0-90C7-C565-593DAFC25906}"/>
          </ac:picMkLst>
        </pc:picChg>
      </pc:sldChg>
    </pc:docChg>
  </pc:docChgLst>
  <pc:docChgLst>
    <pc:chgData name="Frederic Praillet - Energie Commune" userId="22c4d647-71fb-48e2-820b-d21515086534" providerId="ADAL" clId="{A54A0034-E525-46EE-AA75-F6CE32F9CF9C}"/>
    <pc:docChg chg="undo custSel addSld delSld modSld sldOrd">
      <pc:chgData name="Frederic Praillet - Energie Commune" userId="22c4d647-71fb-48e2-820b-d21515086534" providerId="ADAL" clId="{A54A0034-E525-46EE-AA75-F6CE32F9CF9C}" dt="2024-02-22T10:10:26.088" v="3394" actId="20577"/>
      <pc:docMkLst>
        <pc:docMk/>
      </pc:docMkLst>
      <pc:sldChg chg="del">
        <pc:chgData name="Frederic Praillet - Energie Commune" userId="22c4d647-71fb-48e2-820b-d21515086534" providerId="ADAL" clId="{A54A0034-E525-46EE-AA75-F6CE32F9CF9C}" dt="2024-02-13T13:01:37.549" v="71" actId="47"/>
        <pc:sldMkLst>
          <pc:docMk/>
          <pc:sldMk cId="0" sldId="256"/>
        </pc:sldMkLst>
      </pc:sldChg>
      <pc:sldChg chg="mod modShow">
        <pc:chgData name="Frederic Praillet - Energie Commune" userId="22c4d647-71fb-48e2-820b-d21515086534" providerId="ADAL" clId="{A54A0034-E525-46EE-AA75-F6CE32F9CF9C}" dt="2024-02-19T13:11:11.178" v="3350" actId="729"/>
        <pc:sldMkLst>
          <pc:docMk/>
          <pc:sldMk cId="3445147282" sldId="258"/>
        </pc:sldMkLst>
      </pc:sldChg>
      <pc:sldChg chg="del">
        <pc:chgData name="Frederic Praillet - Energie Commune" userId="22c4d647-71fb-48e2-820b-d21515086534" providerId="ADAL" clId="{A54A0034-E525-46EE-AA75-F6CE32F9CF9C}" dt="2024-02-13T14:09:29.870" v="533" actId="47"/>
        <pc:sldMkLst>
          <pc:docMk/>
          <pc:sldMk cId="0" sldId="259"/>
        </pc:sldMkLst>
      </pc:sldChg>
      <pc:sldChg chg="modSp mod modShow">
        <pc:chgData name="Frederic Praillet - Energie Commune" userId="22c4d647-71fb-48e2-820b-d21515086534" providerId="ADAL" clId="{A54A0034-E525-46EE-AA75-F6CE32F9CF9C}" dt="2024-02-19T13:11:11.178" v="3350" actId="729"/>
        <pc:sldMkLst>
          <pc:docMk/>
          <pc:sldMk cId="491182840" sldId="260"/>
        </pc:sldMkLst>
        <pc:spChg chg="mod">
          <ac:chgData name="Frederic Praillet - Energie Commune" userId="22c4d647-71fb-48e2-820b-d21515086534" providerId="ADAL" clId="{A54A0034-E525-46EE-AA75-F6CE32F9CF9C}" dt="2024-02-13T14:28:02.986" v="626" actId="20577"/>
          <ac:spMkLst>
            <pc:docMk/>
            <pc:sldMk cId="491182840" sldId="260"/>
            <ac:spMk id="6" creationId="{B49D6BC7-CE27-403A-0F79-17840BF0486F}"/>
          </ac:spMkLst>
        </pc:spChg>
      </pc:sldChg>
      <pc:sldChg chg="mod modShow">
        <pc:chgData name="Frederic Praillet - Energie Commune" userId="22c4d647-71fb-48e2-820b-d21515086534" providerId="ADAL" clId="{A54A0034-E525-46EE-AA75-F6CE32F9CF9C}" dt="2024-02-19T13:11:11.178" v="3350" actId="729"/>
        <pc:sldMkLst>
          <pc:docMk/>
          <pc:sldMk cId="4181828947" sldId="262"/>
        </pc:sldMkLst>
      </pc:sldChg>
      <pc:sldChg chg="modSp mod modShow">
        <pc:chgData name="Frederic Praillet - Energie Commune" userId="22c4d647-71fb-48e2-820b-d21515086534" providerId="ADAL" clId="{A54A0034-E525-46EE-AA75-F6CE32F9CF9C}" dt="2024-02-19T13:11:11.178" v="3350" actId="729"/>
        <pc:sldMkLst>
          <pc:docMk/>
          <pc:sldMk cId="3409664938" sldId="263"/>
        </pc:sldMkLst>
        <pc:spChg chg="mod">
          <ac:chgData name="Frederic Praillet - Energie Commune" userId="22c4d647-71fb-48e2-820b-d21515086534" providerId="ADAL" clId="{A54A0034-E525-46EE-AA75-F6CE32F9CF9C}" dt="2024-02-13T14:33:04.252" v="667" actId="1076"/>
          <ac:spMkLst>
            <pc:docMk/>
            <pc:sldMk cId="3409664938" sldId="263"/>
            <ac:spMk id="7" creationId="{F608F06F-EEB3-CCAA-5E0D-3631BDFB965D}"/>
          </ac:spMkLst>
        </pc:spChg>
      </pc:sldChg>
      <pc:sldChg chg="modSp mod modShow">
        <pc:chgData name="Frederic Praillet - Energie Commune" userId="22c4d647-71fb-48e2-820b-d21515086534" providerId="ADAL" clId="{A54A0034-E525-46EE-AA75-F6CE32F9CF9C}" dt="2024-02-19T13:11:11.178" v="3350" actId="729"/>
        <pc:sldMkLst>
          <pc:docMk/>
          <pc:sldMk cId="637051373" sldId="264"/>
        </pc:sldMkLst>
        <pc:spChg chg="mod">
          <ac:chgData name="Frederic Praillet - Energie Commune" userId="22c4d647-71fb-48e2-820b-d21515086534" providerId="ADAL" clId="{A54A0034-E525-46EE-AA75-F6CE32F9CF9C}" dt="2024-02-13T14:34:38.833" v="721" actId="1035"/>
          <ac:spMkLst>
            <pc:docMk/>
            <pc:sldMk cId="637051373" sldId="264"/>
            <ac:spMk id="4" creationId="{F3EB830D-4D9A-C323-A8B1-099526A6BFC4}"/>
          </ac:spMkLst>
        </pc:spChg>
      </pc:sldChg>
      <pc:sldChg chg="mod modShow">
        <pc:chgData name="Frederic Praillet - Energie Commune" userId="22c4d647-71fb-48e2-820b-d21515086534" providerId="ADAL" clId="{A54A0034-E525-46EE-AA75-F6CE32F9CF9C}" dt="2024-02-19T13:11:11.178" v="3350" actId="729"/>
        <pc:sldMkLst>
          <pc:docMk/>
          <pc:sldMk cId="2320009630" sldId="265"/>
        </pc:sldMkLst>
      </pc:sldChg>
      <pc:sldChg chg="del">
        <pc:chgData name="Frederic Praillet - Energie Commune" userId="22c4d647-71fb-48e2-820b-d21515086534" providerId="ADAL" clId="{A54A0034-E525-46EE-AA75-F6CE32F9CF9C}" dt="2024-02-13T12:07:08.487" v="5" actId="47"/>
        <pc:sldMkLst>
          <pc:docMk/>
          <pc:sldMk cId="0" sldId="267"/>
        </pc:sldMkLst>
      </pc:sldChg>
      <pc:sldChg chg="add">
        <pc:chgData name="Frederic Praillet - Energie Commune" userId="22c4d647-71fb-48e2-820b-d21515086534" providerId="ADAL" clId="{A54A0034-E525-46EE-AA75-F6CE32F9CF9C}" dt="2024-02-13T13:30:34.997" v="282"/>
        <pc:sldMkLst>
          <pc:docMk/>
          <pc:sldMk cId="2402709085" sldId="276"/>
        </pc:sldMkLst>
      </pc:sldChg>
      <pc:sldChg chg="del">
        <pc:chgData name="Frederic Praillet - Energie Commune" userId="22c4d647-71fb-48e2-820b-d21515086534" providerId="ADAL" clId="{A54A0034-E525-46EE-AA75-F6CE32F9CF9C}" dt="2024-02-13T12:07:13.011" v="7" actId="47"/>
        <pc:sldMkLst>
          <pc:docMk/>
          <pc:sldMk cId="540070586" sldId="376"/>
        </pc:sldMkLst>
      </pc:sldChg>
      <pc:sldChg chg="addSp delSp modSp mod ord modAnim modNotesTx">
        <pc:chgData name="Frederic Praillet - Energie Commune" userId="22c4d647-71fb-48e2-820b-d21515086534" providerId="ADAL" clId="{A54A0034-E525-46EE-AA75-F6CE32F9CF9C}" dt="2024-02-14T11:59:04.397" v="2830"/>
        <pc:sldMkLst>
          <pc:docMk/>
          <pc:sldMk cId="2975894241" sldId="817"/>
        </pc:sldMkLst>
        <pc:spChg chg="add mod">
          <ac:chgData name="Frederic Praillet - Energie Commune" userId="22c4d647-71fb-48e2-820b-d21515086534" providerId="ADAL" clId="{A54A0034-E525-46EE-AA75-F6CE32F9CF9C}" dt="2024-02-14T11:54:57.792" v="2812" actId="1076"/>
          <ac:spMkLst>
            <pc:docMk/>
            <pc:sldMk cId="2975894241" sldId="817"/>
            <ac:spMk id="3" creationId="{55B742EF-25A8-CA53-7E27-C7612EA332BB}"/>
          </ac:spMkLst>
        </pc:spChg>
        <pc:spChg chg="add mod">
          <ac:chgData name="Frederic Praillet - Energie Commune" userId="22c4d647-71fb-48e2-820b-d21515086534" providerId="ADAL" clId="{A54A0034-E525-46EE-AA75-F6CE32F9CF9C}" dt="2024-02-14T11:54:53.210" v="2811" actId="1076"/>
          <ac:spMkLst>
            <pc:docMk/>
            <pc:sldMk cId="2975894241" sldId="817"/>
            <ac:spMk id="4" creationId="{3F05F7E6-8E23-603B-2AD8-43B4C03D53DD}"/>
          </ac:spMkLst>
        </pc:spChg>
        <pc:spChg chg="add mod">
          <ac:chgData name="Frederic Praillet - Energie Commune" userId="22c4d647-71fb-48e2-820b-d21515086534" providerId="ADAL" clId="{A54A0034-E525-46EE-AA75-F6CE32F9CF9C}" dt="2024-02-14T11:55:02.841" v="2813" actId="1076"/>
          <ac:spMkLst>
            <pc:docMk/>
            <pc:sldMk cId="2975894241" sldId="817"/>
            <ac:spMk id="5" creationId="{E6A465E6-99A5-B7A5-A485-BFD3B4E39F6D}"/>
          </ac:spMkLst>
        </pc:spChg>
        <pc:spChg chg="add mod">
          <ac:chgData name="Frederic Praillet - Energie Commune" userId="22c4d647-71fb-48e2-820b-d21515086534" providerId="ADAL" clId="{A54A0034-E525-46EE-AA75-F6CE32F9CF9C}" dt="2024-02-14T08:19:53.290" v="1324" actId="1076"/>
          <ac:spMkLst>
            <pc:docMk/>
            <pc:sldMk cId="2975894241" sldId="817"/>
            <ac:spMk id="6" creationId="{A69CCB5C-B8DA-26AB-F49F-B8F9801D092D}"/>
          </ac:spMkLst>
        </pc:spChg>
        <pc:spChg chg="add mod">
          <ac:chgData name="Frederic Praillet - Energie Commune" userId="22c4d647-71fb-48e2-820b-d21515086534" providerId="ADAL" clId="{A54A0034-E525-46EE-AA75-F6CE32F9CF9C}" dt="2024-02-14T08:24:11.826" v="1436" actId="1076"/>
          <ac:spMkLst>
            <pc:docMk/>
            <pc:sldMk cId="2975894241" sldId="817"/>
            <ac:spMk id="8" creationId="{343D603A-34C9-5B37-8AFB-3831C9755CE9}"/>
          </ac:spMkLst>
        </pc:spChg>
        <pc:spChg chg="mod">
          <ac:chgData name="Frederic Praillet - Energie Commune" userId="22c4d647-71fb-48e2-820b-d21515086534" providerId="ADAL" clId="{A54A0034-E525-46EE-AA75-F6CE32F9CF9C}" dt="2024-02-14T08:23:30.394" v="1432" actId="20577"/>
          <ac:spMkLst>
            <pc:docMk/>
            <pc:sldMk cId="2975894241" sldId="817"/>
            <ac:spMk id="13" creationId="{10177899-C9A5-4914-9D85-2894F6CFC7C2}"/>
          </ac:spMkLst>
        </pc:spChg>
        <pc:spChg chg="del mod">
          <ac:chgData name="Frederic Praillet - Energie Commune" userId="22c4d647-71fb-48e2-820b-d21515086534" providerId="ADAL" clId="{A54A0034-E525-46EE-AA75-F6CE32F9CF9C}" dt="2024-02-13T13:27:22.707" v="201" actId="478"/>
          <ac:spMkLst>
            <pc:docMk/>
            <pc:sldMk cId="2975894241" sldId="817"/>
            <ac:spMk id="14" creationId="{7069951B-1DFE-4C64-B885-73BF6BB1D65D}"/>
          </ac:spMkLst>
        </pc:spChg>
        <pc:picChg chg="add del mod">
          <ac:chgData name="Frederic Praillet - Energie Commune" userId="22c4d647-71fb-48e2-820b-d21515086534" providerId="ADAL" clId="{A54A0034-E525-46EE-AA75-F6CE32F9CF9C}" dt="2024-02-14T08:18:10.926" v="1311" actId="478"/>
          <ac:picMkLst>
            <pc:docMk/>
            <pc:sldMk cId="2975894241" sldId="817"/>
            <ac:picMk id="2" creationId="{5AC54810-E8D0-F15C-D04E-61272704E955}"/>
          </ac:picMkLst>
        </pc:picChg>
        <pc:picChg chg="del mod">
          <ac:chgData name="Frederic Praillet - Energie Commune" userId="22c4d647-71fb-48e2-820b-d21515086534" providerId="ADAL" clId="{A54A0034-E525-46EE-AA75-F6CE32F9CF9C}" dt="2024-02-13T13:26:22.646" v="167" actId="478"/>
          <ac:picMkLst>
            <pc:docMk/>
            <pc:sldMk cId="2975894241" sldId="817"/>
            <ac:picMk id="6" creationId="{31A5EC59-1094-0C3D-5D56-16FDBC8F5375}"/>
          </ac:picMkLst>
        </pc:picChg>
      </pc:sldChg>
      <pc:sldChg chg="del">
        <pc:chgData name="Frederic Praillet - Energie Commune" userId="22c4d647-71fb-48e2-820b-d21515086534" providerId="ADAL" clId="{A54A0034-E525-46EE-AA75-F6CE32F9CF9C}" dt="2024-02-13T13:01:38.075" v="72" actId="47"/>
        <pc:sldMkLst>
          <pc:docMk/>
          <pc:sldMk cId="272028476" sldId="859"/>
        </pc:sldMkLst>
      </pc:sldChg>
      <pc:sldChg chg="del">
        <pc:chgData name="Frederic Praillet - Energie Commune" userId="22c4d647-71fb-48e2-820b-d21515086534" providerId="ADAL" clId="{A54A0034-E525-46EE-AA75-F6CE32F9CF9C}" dt="2024-02-13T12:07:32.689" v="8" actId="47"/>
        <pc:sldMkLst>
          <pc:docMk/>
          <pc:sldMk cId="3881025712" sldId="944"/>
        </pc:sldMkLst>
      </pc:sldChg>
      <pc:sldChg chg="addSp delSp modSp del mod">
        <pc:chgData name="Frederic Praillet - Energie Commune" userId="22c4d647-71fb-48e2-820b-d21515086534" providerId="ADAL" clId="{A54A0034-E525-46EE-AA75-F6CE32F9CF9C}" dt="2024-02-13T13:27:50.061" v="209" actId="47"/>
        <pc:sldMkLst>
          <pc:docMk/>
          <pc:sldMk cId="525880548" sldId="945"/>
        </pc:sldMkLst>
        <pc:spChg chg="del">
          <ac:chgData name="Frederic Praillet - Energie Commune" userId="22c4d647-71fb-48e2-820b-d21515086534" providerId="ADAL" clId="{A54A0034-E525-46EE-AA75-F6CE32F9CF9C}" dt="2024-02-13T13:25:36.311" v="161" actId="478"/>
          <ac:spMkLst>
            <pc:docMk/>
            <pc:sldMk cId="525880548" sldId="945"/>
            <ac:spMk id="5" creationId="{AD475940-FB10-1D00-6888-31664E87E9ED}"/>
          </ac:spMkLst>
        </pc:spChg>
        <pc:picChg chg="del">
          <ac:chgData name="Frederic Praillet - Energie Commune" userId="22c4d647-71fb-48e2-820b-d21515086534" providerId="ADAL" clId="{A54A0034-E525-46EE-AA75-F6CE32F9CF9C}" dt="2024-02-13T13:25:32.732" v="160" actId="478"/>
          <ac:picMkLst>
            <pc:docMk/>
            <pc:sldMk cId="525880548" sldId="945"/>
            <ac:picMk id="42" creationId="{DD61D18D-5509-91AF-647F-E26E4D32C6D3}"/>
          </ac:picMkLst>
        </pc:picChg>
        <pc:picChg chg="add mod">
          <ac:chgData name="Frederic Praillet - Energie Commune" userId="22c4d647-71fb-48e2-820b-d21515086534" providerId="ADAL" clId="{A54A0034-E525-46EE-AA75-F6CE32F9CF9C}" dt="2024-02-13T13:26:15.253" v="165" actId="14100"/>
          <ac:picMkLst>
            <pc:docMk/>
            <pc:sldMk cId="525880548" sldId="945"/>
            <ac:picMk id="1026" creationId="{4C8A8B60-B87C-4003-A3C0-64DBD6CFF65F}"/>
          </ac:picMkLst>
        </pc:picChg>
      </pc:sldChg>
      <pc:sldChg chg="modSp add mod">
        <pc:chgData name="Frederic Praillet - Energie Commune" userId="22c4d647-71fb-48e2-820b-d21515086534" providerId="ADAL" clId="{A54A0034-E525-46EE-AA75-F6CE32F9CF9C}" dt="2024-02-22T10:10:26.088" v="3394" actId="20577"/>
        <pc:sldMkLst>
          <pc:docMk/>
          <pc:sldMk cId="3481015304" sldId="971"/>
        </pc:sldMkLst>
        <pc:spChg chg="mod">
          <ac:chgData name="Frederic Praillet - Energie Commune" userId="22c4d647-71fb-48e2-820b-d21515086534" providerId="ADAL" clId="{A54A0034-E525-46EE-AA75-F6CE32F9CF9C}" dt="2024-02-22T10:10:26.088" v="3394" actId="20577"/>
          <ac:spMkLst>
            <pc:docMk/>
            <pc:sldMk cId="3481015304" sldId="971"/>
            <ac:spMk id="5" creationId="{AE1B72F3-CAF5-2FAB-9BC7-834DB925953C}"/>
          </ac:spMkLst>
        </pc:spChg>
      </pc:sldChg>
      <pc:sldChg chg="modSp add mod">
        <pc:chgData name="Frederic Praillet - Energie Commune" userId="22c4d647-71fb-48e2-820b-d21515086534" providerId="ADAL" clId="{A54A0034-E525-46EE-AA75-F6CE32F9CF9C}" dt="2024-02-22T10:10:20.586" v="3393" actId="20577"/>
        <pc:sldMkLst>
          <pc:docMk/>
          <pc:sldMk cId="1501339271" sldId="977"/>
        </pc:sldMkLst>
        <pc:spChg chg="mod">
          <ac:chgData name="Frederic Praillet - Energie Commune" userId="22c4d647-71fb-48e2-820b-d21515086534" providerId="ADAL" clId="{A54A0034-E525-46EE-AA75-F6CE32F9CF9C}" dt="2024-02-22T10:10:20.586" v="3393" actId="20577"/>
          <ac:spMkLst>
            <pc:docMk/>
            <pc:sldMk cId="1501339271" sldId="977"/>
            <ac:spMk id="5" creationId="{B880C033-083C-B85C-8847-7F647CA6FB67}"/>
          </ac:spMkLst>
        </pc:spChg>
      </pc:sldChg>
      <pc:sldChg chg="addSp delSp modSp mod modAnim">
        <pc:chgData name="Frederic Praillet - Energie Commune" userId="22c4d647-71fb-48e2-820b-d21515086534" providerId="ADAL" clId="{A54A0034-E525-46EE-AA75-F6CE32F9CF9C}" dt="2024-02-18T07:06:30.108" v="3349" actId="1076"/>
        <pc:sldMkLst>
          <pc:docMk/>
          <pc:sldMk cId="2058724695" sldId="1001"/>
        </pc:sldMkLst>
        <pc:spChg chg="add mod">
          <ac:chgData name="Frederic Praillet - Energie Commune" userId="22c4d647-71fb-48e2-820b-d21515086534" providerId="ADAL" clId="{A54A0034-E525-46EE-AA75-F6CE32F9CF9C}" dt="2024-02-14T12:05:51.089" v="2855" actId="14100"/>
          <ac:spMkLst>
            <pc:docMk/>
            <pc:sldMk cId="2058724695" sldId="1001"/>
            <ac:spMk id="2" creationId="{08C36383-EDE4-BE0F-CB3E-030975D656AA}"/>
          </ac:spMkLst>
        </pc:spChg>
        <pc:spChg chg="add del mod">
          <ac:chgData name="Frederic Praillet - Energie Commune" userId="22c4d647-71fb-48e2-820b-d21515086534" providerId="ADAL" clId="{A54A0034-E525-46EE-AA75-F6CE32F9CF9C}" dt="2024-02-14T12:05:45.565" v="2854" actId="478"/>
          <ac:spMkLst>
            <pc:docMk/>
            <pc:sldMk cId="2058724695" sldId="1001"/>
            <ac:spMk id="4" creationId="{8B805279-DFC4-4ABC-EA6D-068DAFA4B69D}"/>
          </ac:spMkLst>
        </pc:spChg>
        <pc:spChg chg="add mod">
          <ac:chgData name="Frederic Praillet - Energie Commune" userId="22c4d647-71fb-48e2-820b-d21515086534" providerId="ADAL" clId="{A54A0034-E525-46EE-AA75-F6CE32F9CF9C}" dt="2024-02-14T12:06:06.738" v="2857" actId="1076"/>
          <ac:spMkLst>
            <pc:docMk/>
            <pc:sldMk cId="2058724695" sldId="1001"/>
            <ac:spMk id="5" creationId="{3235334D-6B3C-9965-3744-78AD91D7A226}"/>
          </ac:spMkLst>
        </pc:spChg>
        <pc:spChg chg="add mod">
          <ac:chgData name="Frederic Praillet - Energie Commune" userId="22c4d647-71fb-48e2-820b-d21515086534" providerId="ADAL" clId="{A54A0034-E525-46EE-AA75-F6CE32F9CF9C}" dt="2024-02-18T07:04:34.266" v="3301" actId="1076"/>
          <ac:spMkLst>
            <pc:docMk/>
            <pc:sldMk cId="2058724695" sldId="1001"/>
            <ac:spMk id="6" creationId="{EFD91F8E-C629-77D3-87D4-108693D0093F}"/>
          </ac:spMkLst>
        </pc:spChg>
        <pc:spChg chg="add mod">
          <ac:chgData name="Frederic Praillet - Energie Commune" userId="22c4d647-71fb-48e2-820b-d21515086534" providerId="ADAL" clId="{A54A0034-E525-46EE-AA75-F6CE32F9CF9C}" dt="2024-02-18T07:06:30.108" v="3349" actId="1076"/>
          <ac:spMkLst>
            <pc:docMk/>
            <pc:sldMk cId="2058724695" sldId="1001"/>
            <ac:spMk id="7" creationId="{F9CF49F4-5F39-F95E-C121-3AEDCD20B457}"/>
          </ac:spMkLst>
        </pc:spChg>
        <pc:spChg chg="add mod">
          <ac:chgData name="Frederic Praillet - Energie Commune" userId="22c4d647-71fb-48e2-820b-d21515086534" providerId="ADAL" clId="{A54A0034-E525-46EE-AA75-F6CE32F9CF9C}" dt="2024-02-14T12:06:19.911" v="2864"/>
          <ac:spMkLst>
            <pc:docMk/>
            <pc:sldMk cId="2058724695" sldId="1001"/>
            <ac:spMk id="8" creationId="{58713A68-BB46-F1E4-56BB-3A37F8C2C5F4}"/>
          </ac:spMkLst>
        </pc:spChg>
        <pc:spChg chg="add mod">
          <ac:chgData name="Frederic Praillet - Energie Commune" userId="22c4d647-71fb-48e2-820b-d21515086534" providerId="ADAL" clId="{A54A0034-E525-46EE-AA75-F6CE32F9CF9C}" dt="2024-02-14T12:06:35.825" v="2890" actId="1038"/>
          <ac:spMkLst>
            <pc:docMk/>
            <pc:sldMk cId="2058724695" sldId="1001"/>
            <ac:spMk id="9" creationId="{3FF78960-C684-6217-8B07-7C6527FAD7A6}"/>
          </ac:spMkLst>
        </pc:spChg>
        <pc:spChg chg="add mod">
          <ac:chgData name="Frederic Praillet - Energie Commune" userId="22c4d647-71fb-48e2-820b-d21515086534" providerId="ADAL" clId="{A54A0034-E525-46EE-AA75-F6CE32F9CF9C}" dt="2024-02-14T12:06:34.795" v="2887" actId="1038"/>
          <ac:spMkLst>
            <pc:docMk/>
            <pc:sldMk cId="2058724695" sldId="1001"/>
            <ac:spMk id="10" creationId="{A9ABA13D-BC6D-3229-083D-E81D140A9594}"/>
          </ac:spMkLst>
        </pc:spChg>
        <pc:spChg chg="mod">
          <ac:chgData name="Frederic Praillet - Energie Commune" userId="22c4d647-71fb-48e2-820b-d21515086534" providerId="ADAL" clId="{A54A0034-E525-46EE-AA75-F6CE32F9CF9C}" dt="2024-02-14T12:06:41.677" v="2892" actId="1076"/>
          <ac:spMkLst>
            <pc:docMk/>
            <pc:sldMk cId="2058724695" sldId="1001"/>
            <ac:spMk id="15" creationId="{A9987A84-728B-47B6-8BC6-0F9687E4FCE8}"/>
          </ac:spMkLst>
        </pc:spChg>
        <pc:graphicFrameChg chg="mod">
          <ac:chgData name="Frederic Praillet - Energie Commune" userId="22c4d647-71fb-48e2-820b-d21515086534" providerId="ADAL" clId="{A54A0034-E525-46EE-AA75-F6CE32F9CF9C}" dt="2024-02-18T07:05:07.524" v="3346" actId="20577"/>
          <ac:graphicFrameMkLst>
            <pc:docMk/>
            <pc:sldMk cId="2058724695" sldId="1001"/>
            <ac:graphicFrameMk id="3" creationId="{3F97A225-1807-D669-912F-7BD8143E73AE}"/>
          </ac:graphicFrameMkLst>
        </pc:graphicFrameChg>
      </pc:sldChg>
      <pc:sldChg chg="mod modShow">
        <pc:chgData name="Frederic Praillet - Energie Commune" userId="22c4d647-71fb-48e2-820b-d21515086534" providerId="ADAL" clId="{A54A0034-E525-46EE-AA75-F6CE32F9CF9C}" dt="2024-02-19T13:11:11.178" v="3350" actId="729"/>
        <pc:sldMkLst>
          <pc:docMk/>
          <pc:sldMk cId="1631308390" sldId="1004"/>
        </pc:sldMkLst>
      </pc:sldChg>
      <pc:sldChg chg="del">
        <pc:chgData name="Frederic Praillet - Energie Commune" userId="22c4d647-71fb-48e2-820b-d21515086534" providerId="ADAL" clId="{A54A0034-E525-46EE-AA75-F6CE32F9CF9C}" dt="2024-02-13T14:10:18.126" v="556" actId="47"/>
        <pc:sldMkLst>
          <pc:docMk/>
          <pc:sldMk cId="3411568054" sldId="1134"/>
        </pc:sldMkLst>
      </pc:sldChg>
      <pc:sldChg chg="del">
        <pc:chgData name="Frederic Praillet - Energie Commune" userId="22c4d647-71fb-48e2-820b-d21515086534" providerId="ADAL" clId="{A54A0034-E525-46EE-AA75-F6CE32F9CF9C}" dt="2024-02-13T13:01:40.174" v="74" actId="47"/>
        <pc:sldMkLst>
          <pc:docMk/>
          <pc:sldMk cId="1124404045" sldId="1136"/>
        </pc:sldMkLst>
      </pc:sldChg>
      <pc:sldChg chg="del">
        <pc:chgData name="Frederic Praillet - Energie Commune" userId="22c4d647-71fb-48e2-820b-d21515086534" providerId="ADAL" clId="{A54A0034-E525-46EE-AA75-F6CE32F9CF9C}" dt="2024-02-13T13:01:41.189" v="76" actId="47"/>
        <pc:sldMkLst>
          <pc:docMk/>
          <pc:sldMk cId="992949338" sldId="1138"/>
        </pc:sldMkLst>
      </pc:sldChg>
      <pc:sldChg chg="del">
        <pc:chgData name="Frederic Praillet - Energie Commune" userId="22c4d647-71fb-48e2-820b-d21515086534" providerId="ADAL" clId="{A54A0034-E525-46EE-AA75-F6CE32F9CF9C}" dt="2024-02-13T13:01:41.755" v="77" actId="47"/>
        <pc:sldMkLst>
          <pc:docMk/>
          <pc:sldMk cId="1190220028" sldId="1139"/>
        </pc:sldMkLst>
      </pc:sldChg>
      <pc:sldChg chg="addSp delSp modSp add mod modAnim">
        <pc:chgData name="Frederic Praillet - Energie Commune" userId="22c4d647-71fb-48e2-820b-d21515086534" providerId="ADAL" clId="{A54A0034-E525-46EE-AA75-F6CE32F9CF9C}" dt="2024-02-17T18:10:07.865" v="3234"/>
        <pc:sldMkLst>
          <pc:docMk/>
          <pc:sldMk cId="1720994045" sldId="1177"/>
        </pc:sldMkLst>
        <pc:spChg chg="add mod">
          <ac:chgData name="Frederic Praillet - Energie Commune" userId="22c4d647-71fb-48e2-820b-d21515086534" providerId="ADAL" clId="{A54A0034-E525-46EE-AA75-F6CE32F9CF9C}" dt="2024-02-13T13:52:28.123" v="401"/>
          <ac:spMkLst>
            <pc:docMk/>
            <pc:sldMk cId="1720994045" sldId="1177"/>
            <ac:spMk id="3" creationId="{F8FBED05-E56C-43E0-F36F-6FC06F8217DE}"/>
          </ac:spMkLst>
        </pc:spChg>
        <pc:spChg chg="add del mod ord">
          <ac:chgData name="Frederic Praillet - Energie Commune" userId="22c4d647-71fb-48e2-820b-d21515086534" providerId="ADAL" clId="{A54A0034-E525-46EE-AA75-F6CE32F9CF9C}" dt="2024-02-14T08:41:55.924" v="1837" actId="20577"/>
          <ac:spMkLst>
            <pc:docMk/>
            <pc:sldMk cId="1720994045" sldId="1177"/>
            <ac:spMk id="21" creationId="{00000000-0000-0000-0000-000000000000}"/>
          </ac:spMkLst>
        </pc:spChg>
        <pc:picChg chg="add mod">
          <ac:chgData name="Frederic Praillet - Energie Commune" userId="22c4d647-71fb-48e2-820b-d21515086534" providerId="ADAL" clId="{A54A0034-E525-46EE-AA75-F6CE32F9CF9C}" dt="2024-02-17T18:09:33.390" v="3225" actId="14100"/>
          <ac:picMkLst>
            <pc:docMk/>
            <pc:sldMk cId="1720994045" sldId="1177"/>
            <ac:picMk id="4" creationId="{F860595A-7D72-1A45-3727-38C7437EBCD9}"/>
          </ac:picMkLst>
        </pc:picChg>
        <pc:picChg chg="del">
          <ac:chgData name="Frederic Praillet - Energie Commune" userId="22c4d647-71fb-48e2-820b-d21515086534" providerId="ADAL" clId="{A54A0034-E525-46EE-AA75-F6CE32F9CF9C}" dt="2024-02-13T14:07:39.133" v="523" actId="478"/>
          <ac:picMkLst>
            <pc:docMk/>
            <pc:sldMk cId="1720994045" sldId="1177"/>
            <ac:picMk id="20" creationId="{00000000-0000-0000-0000-000000000000}"/>
          </ac:picMkLst>
        </pc:picChg>
      </pc:sldChg>
      <pc:sldChg chg="delSp modSp add mod">
        <pc:chgData name="Frederic Praillet - Energie Commune" userId="22c4d647-71fb-48e2-820b-d21515086534" providerId="ADAL" clId="{A54A0034-E525-46EE-AA75-F6CE32F9CF9C}" dt="2024-02-14T11:41:35.492" v="2394" actId="1076"/>
        <pc:sldMkLst>
          <pc:docMk/>
          <pc:sldMk cId="2615461981" sldId="1181"/>
        </pc:sldMkLst>
        <pc:spChg chg="mod">
          <ac:chgData name="Frederic Praillet - Energie Commune" userId="22c4d647-71fb-48e2-820b-d21515086534" providerId="ADAL" clId="{A54A0034-E525-46EE-AA75-F6CE32F9CF9C}" dt="2024-02-13T13:54:16.947" v="508" actId="20577"/>
          <ac:spMkLst>
            <pc:docMk/>
            <pc:sldMk cId="2615461981" sldId="1181"/>
            <ac:spMk id="28" creationId="{00000000-0000-0000-0000-000000000000}"/>
          </ac:spMkLst>
        </pc:spChg>
        <pc:picChg chg="mod">
          <ac:chgData name="Frederic Praillet - Energie Commune" userId="22c4d647-71fb-48e2-820b-d21515086534" providerId="ADAL" clId="{A54A0034-E525-46EE-AA75-F6CE32F9CF9C}" dt="2024-02-14T11:41:35.492" v="2394" actId="1076"/>
          <ac:picMkLst>
            <pc:docMk/>
            <pc:sldMk cId="2615461981" sldId="1181"/>
            <ac:picMk id="18" creationId="{00000000-0000-0000-0000-000000000000}"/>
          </ac:picMkLst>
        </pc:picChg>
        <pc:picChg chg="del">
          <ac:chgData name="Frederic Praillet - Energie Commune" userId="22c4d647-71fb-48e2-820b-d21515086534" providerId="ADAL" clId="{A54A0034-E525-46EE-AA75-F6CE32F9CF9C}" dt="2024-02-13T14:07:43.564" v="524" actId="478"/>
          <ac:picMkLst>
            <pc:docMk/>
            <pc:sldMk cId="2615461981" sldId="1181"/>
            <ac:picMk id="29" creationId="{00000000-0000-0000-0000-000000000000}"/>
          </ac:picMkLst>
        </pc:picChg>
      </pc:sldChg>
      <pc:sldChg chg="addSp delSp modSp add mod">
        <pc:chgData name="Frederic Praillet - Energie Commune" userId="22c4d647-71fb-48e2-820b-d21515086534" providerId="ADAL" clId="{A54A0034-E525-46EE-AA75-F6CE32F9CF9C}" dt="2024-02-13T14:07:50.667" v="527" actId="478"/>
        <pc:sldMkLst>
          <pc:docMk/>
          <pc:sldMk cId="1607276094" sldId="1182"/>
        </pc:sldMkLst>
        <pc:spChg chg="add del mod">
          <ac:chgData name="Frederic Praillet - Energie Commune" userId="22c4d647-71fb-48e2-820b-d21515086534" providerId="ADAL" clId="{A54A0034-E525-46EE-AA75-F6CE32F9CF9C}" dt="2024-02-13T14:06:40.368" v="518" actId="478"/>
          <ac:spMkLst>
            <pc:docMk/>
            <pc:sldMk cId="1607276094" sldId="1182"/>
            <ac:spMk id="12" creationId="{2486CE1A-34BE-3571-BFF6-316FF6B5EF72}"/>
          </ac:spMkLst>
        </pc:spChg>
        <pc:spChg chg="add mod">
          <ac:chgData name="Frederic Praillet - Energie Commune" userId="22c4d647-71fb-48e2-820b-d21515086534" providerId="ADAL" clId="{A54A0034-E525-46EE-AA75-F6CE32F9CF9C}" dt="2024-02-13T14:05:27.062" v="511"/>
          <ac:spMkLst>
            <pc:docMk/>
            <pc:sldMk cId="1607276094" sldId="1182"/>
            <ac:spMk id="13" creationId="{D7C71A5E-579B-7B26-9EB0-70F43C180011}"/>
          </ac:spMkLst>
        </pc:spChg>
        <pc:spChg chg="add mod">
          <ac:chgData name="Frederic Praillet - Energie Commune" userId="22c4d647-71fb-48e2-820b-d21515086534" providerId="ADAL" clId="{A54A0034-E525-46EE-AA75-F6CE32F9CF9C}" dt="2024-02-13T14:06:35.376" v="517"/>
          <ac:spMkLst>
            <pc:docMk/>
            <pc:sldMk cId="1607276094" sldId="1182"/>
            <ac:spMk id="14" creationId="{09A2F5EB-1488-F1D4-53B0-5303DD4D9AC1}"/>
          </ac:spMkLst>
        </pc:spChg>
        <pc:spChg chg="del">
          <ac:chgData name="Frederic Praillet - Energie Commune" userId="22c4d647-71fb-48e2-820b-d21515086534" providerId="ADAL" clId="{A54A0034-E525-46EE-AA75-F6CE32F9CF9C}" dt="2024-02-13T14:05:18.900" v="509" actId="478"/>
          <ac:spMkLst>
            <pc:docMk/>
            <pc:sldMk cId="1607276094" sldId="1182"/>
            <ac:spMk id="28" creationId="{00000000-0000-0000-0000-000000000000}"/>
          </ac:spMkLst>
        </pc:spChg>
        <pc:picChg chg="del">
          <ac:chgData name="Frederic Praillet - Energie Commune" userId="22c4d647-71fb-48e2-820b-d21515086534" providerId="ADAL" clId="{A54A0034-E525-46EE-AA75-F6CE32F9CF9C}" dt="2024-02-13T14:07:48.121" v="525" actId="478"/>
          <ac:picMkLst>
            <pc:docMk/>
            <pc:sldMk cId="1607276094" sldId="1182"/>
            <ac:picMk id="6" creationId="{D4206CA3-F02C-BEC0-1FF8-C8F4CF375374}"/>
          </ac:picMkLst>
        </pc:picChg>
        <pc:picChg chg="del mod">
          <ac:chgData name="Frederic Praillet - Energie Commune" userId="22c4d647-71fb-48e2-820b-d21515086534" providerId="ADAL" clId="{A54A0034-E525-46EE-AA75-F6CE32F9CF9C}" dt="2024-02-13T14:07:50.667" v="527" actId="478"/>
          <ac:picMkLst>
            <pc:docMk/>
            <pc:sldMk cId="1607276094" sldId="1182"/>
            <ac:picMk id="29" creationId="{00000000-0000-0000-0000-000000000000}"/>
          </ac:picMkLst>
        </pc:picChg>
      </pc:sldChg>
      <pc:sldChg chg="del">
        <pc:chgData name="Frederic Praillet - Energie Commune" userId="22c4d647-71fb-48e2-820b-d21515086534" providerId="ADAL" clId="{A54A0034-E525-46EE-AA75-F6CE32F9CF9C}" dt="2024-02-13T13:00:35.863" v="38" actId="47"/>
        <pc:sldMkLst>
          <pc:docMk/>
          <pc:sldMk cId="73125005" sldId="1184"/>
        </pc:sldMkLst>
      </pc:sldChg>
      <pc:sldChg chg="add del">
        <pc:chgData name="Frederic Praillet - Energie Commune" userId="22c4d647-71fb-48e2-820b-d21515086534" providerId="ADAL" clId="{A54A0034-E525-46EE-AA75-F6CE32F9CF9C}" dt="2024-02-13T14:08:09.940" v="529" actId="47"/>
        <pc:sldMkLst>
          <pc:docMk/>
          <pc:sldMk cId="2296284123" sldId="1190"/>
        </pc:sldMkLst>
      </pc:sldChg>
      <pc:sldChg chg="del">
        <pc:chgData name="Frederic Praillet - Energie Commune" userId="22c4d647-71fb-48e2-820b-d21515086534" providerId="ADAL" clId="{A54A0034-E525-46EE-AA75-F6CE32F9CF9C}" dt="2024-02-13T14:09:29.234" v="532" actId="47"/>
        <pc:sldMkLst>
          <pc:docMk/>
          <pc:sldMk cId="2375589832" sldId="1192"/>
        </pc:sldMkLst>
      </pc:sldChg>
      <pc:sldChg chg="del">
        <pc:chgData name="Frederic Praillet - Energie Commune" userId="22c4d647-71fb-48e2-820b-d21515086534" providerId="ADAL" clId="{A54A0034-E525-46EE-AA75-F6CE32F9CF9C}" dt="2024-02-13T14:09:30.480" v="534" actId="47"/>
        <pc:sldMkLst>
          <pc:docMk/>
          <pc:sldMk cId="1834342875" sldId="1193"/>
        </pc:sldMkLst>
      </pc:sldChg>
      <pc:sldChg chg="del">
        <pc:chgData name="Frederic Praillet - Energie Commune" userId="22c4d647-71fb-48e2-820b-d21515086534" providerId="ADAL" clId="{A54A0034-E525-46EE-AA75-F6CE32F9CF9C}" dt="2024-02-13T12:07:09.223" v="6" actId="47"/>
        <pc:sldMkLst>
          <pc:docMk/>
          <pc:sldMk cId="3939913161" sldId="1200"/>
        </pc:sldMkLst>
      </pc:sldChg>
      <pc:sldChg chg="del">
        <pc:chgData name="Frederic Praillet - Energie Commune" userId="22c4d647-71fb-48e2-820b-d21515086534" providerId="ADAL" clId="{A54A0034-E525-46EE-AA75-F6CE32F9CF9C}" dt="2024-02-13T12:04:49.180" v="0" actId="47"/>
        <pc:sldMkLst>
          <pc:docMk/>
          <pc:sldMk cId="1822305713" sldId="1201"/>
        </pc:sldMkLst>
      </pc:sldChg>
      <pc:sldChg chg="add del">
        <pc:chgData name="Frederic Praillet - Energie Commune" userId="22c4d647-71fb-48e2-820b-d21515086534" providerId="ADAL" clId="{A54A0034-E525-46EE-AA75-F6CE32F9CF9C}" dt="2024-02-13T15:00:00.367" v="1096" actId="47"/>
        <pc:sldMkLst>
          <pc:docMk/>
          <pc:sldMk cId="4256544354" sldId="1212"/>
        </pc:sldMkLst>
      </pc:sldChg>
      <pc:sldChg chg="add del">
        <pc:chgData name="Frederic Praillet - Energie Commune" userId="22c4d647-71fb-48e2-820b-d21515086534" providerId="ADAL" clId="{A54A0034-E525-46EE-AA75-F6CE32F9CF9C}" dt="2024-02-13T14:59:59.218" v="1095" actId="47"/>
        <pc:sldMkLst>
          <pc:docMk/>
          <pc:sldMk cId="3172030089" sldId="1213"/>
        </pc:sldMkLst>
      </pc:sldChg>
      <pc:sldChg chg="add del">
        <pc:chgData name="Frederic Praillet - Energie Commune" userId="22c4d647-71fb-48e2-820b-d21515086534" providerId="ADAL" clId="{A54A0034-E525-46EE-AA75-F6CE32F9CF9C}" dt="2024-02-13T15:00:01.530" v="1097" actId="47"/>
        <pc:sldMkLst>
          <pc:docMk/>
          <pc:sldMk cId="2246547173" sldId="1214"/>
        </pc:sldMkLst>
      </pc:sldChg>
      <pc:sldChg chg="add del">
        <pc:chgData name="Frederic Praillet - Energie Commune" userId="22c4d647-71fb-48e2-820b-d21515086534" providerId="ADAL" clId="{A54A0034-E525-46EE-AA75-F6CE32F9CF9C}" dt="2024-02-13T15:00:01.985" v="1098" actId="47"/>
        <pc:sldMkLst>
          <pc:docMk/>
          <pc:sldMk cId="1581154758" sldId="1215"/>
        </pc:sldMkLst>
      </pc:sldChg>
      <pc:sldChg chg="del">
        <pc:chgData name="Frederic Praillet - Energie Commune" userId="22c4d647-71fb-48e2-820b-d21515086534" providerId="ADAL" clId="{A54A0034-E525-46EE-AA75-F6CE32F9CF9C}" dt="2024-02-13T15:00:02.513" v="1099" actId="47"/>
        <pc:sldMkLst>
          <pc:docMk/>
          <pc:sldMk cId="3055551108" sldId="1216"/>
        </pc:sldMkLst>
      </pc:sldChg>
      <pc:sldChg chg="del">
        <pc:chgData name="Frederic Praillet - Energie Commune" userId="22c4d647-71fb-48e2-820b-d21515086534" providerId="ADAL" clId="{A54A0034-E525-46EE-AA75-F6CE32F9CF9C}" dt="2024-02-13T14:10:09.282" v="545" actId="47"/>
        <pc:sldMkLst>
          <pc:docMk/>
          <pc:sldMk cId="98240007" sldId="1217"/>
        </pc:sldMkLst>
      </pc:sldChg>
      <pc:sldChg chg="del">
        <pc:chgData name="Frederic Praillet - Energie Commune" userId="22c4d647-71fb-48e2-820b-d21515086534" providerId="ADAL" clId="{A54A0034-E525-46EE-AA75-F6CE32F9CF9C}" dt="2024-02-13T14:10:09.900" v="546" actId="47"/>
        <pc:sldMkLst>
          <pc:docMk/>
          <pc:sldMk cId="3118136976" sldId="1218"/>
        </pc:sldMkLst>
      </pc:sldChg>
      <pc:sldChg chg="del">
        <pc:chgData name="Frederic Praillet - Energie Commune" userId="22c4d647-71fb-48e2-820b-d21515086534" providerId="ADAL" clId="{A54A0034-E525-46EE-AA75-F6CE32F9CF9C}" dt="2024-02-13T14:10:15.349" v="552" actId="47"/>
        <pc:sldMkLst>
          <pc:docMk/>
          <pc:sldMk cId="594609674" sldId="1219"/>
        </pc:sldMkLst>
      </pc:sldChg>
      <pc:sldChg chg="del">
        <pc:chgData name="Frederic Praillet - Energie Commune" userId="22c4d647-71fb-48e2-820b-d21515086534" providerId="ADAL" clId="{A54A0034-E525-46EE-AA75-F6CE32F9CF9C}" dt="2024-02-13T14:09:31.835" v="536" actId="47"/>
        <pc:sldMkLst>
          <pc:docMk/>
          <pc:sldMk cId="1722294824" sldId="1220"/>
        </pc:sldMkLst>
      </pc:sldChg>
      <pc:sldChg chg="del">
        <pc:chgData name="Frederic Praillet - Energie Commune" userId="22c4d647-71fb-48e2-820b-d21515086534" providerId="ADAL" clId="{A54A0034-E525-46EE-AA75-F6CE32F9CF9C}" dt="2024-02-13T14:10:16.106" v="553" actId="47"/>
        <pc:sldMkLst>
          <pc:docMk/>
          <pc:sldMk cId="1246521466" sldId="1221"/>
        </pc:sldMkLst>
      </pc:sldChg>
      <pc:sldChg chg="del">
        <pc:chgData name="Frederic Praillet - Energie Commune" userId="22c4d647-71fb-48e2-820b-d21515086534" providerId="ADAL" clId="{A54A0034-E525-46EE-AA75-F6CE32F9CF9C}" dt="2024-02-13T14:10:16.729" v="554" actId="47"/>
        <pc:sldMkLst>
          <pc:docMk/>
          <pc:sldMk cId="3351874477" sldId="1222"/>
        </pc:sldMkLst>
      </pc:sldChg>
      <pc:sldChg chg="del">
        <pc:chgData name="Frederic Praillet - Energie Commune" userId="22c4d647-71fb-48e2-820b-d21515086534" providerId="ADAL" clId="{A54A0034-E525-46EE-AA75-F6CE32F9CF9C}" dt="2024-02-13T14:10:17.513" v="555" actId="47"/>
        <pc:sldMkLst>
          <pc:docMk/>
          <pc:sldMk cId="1272108548" sldId="1223"/>
        </pc:sldMkLst>
      </pc:sldChg>
      <pc:sldChg chg="del">
        <pc:chgData name="Frederic Praillet - Energie Commune" userId="22c4d647-71fb-48e2-820b-d21515086534" providerId="ADAL" clId="{A54A0034-E525-46EE-AA75-F6CE32F9CF9C}" dt="2024-02-13T14:10:10.413" v="547" actId="47"/>
        <pc:sldMkLst>
          <pc:docMk/>
          <pc:sldMk cId="181443600" sldId="1224"/>
        </pc:sldMkLst>
      </pc:sldChg>
      <pc:sldChg chg="del">
        <pc:chgData name="Frederic Praillet - Energie Commune" userId="22c4d647-71fb-48e2-820b-d21515086534" providerId="ADAL" clId="{A54A0034-E525-46EE-AA75-F6CE32F9CF9C}" dt="2024-02-13T14:10:11.082" v="548" actId="47"/>
        <pc:sldMkLst>
          <pc:docMk/>
          <pc:sldMk cId="979979807" sldId="1225"/>
        </pc:sldMkLst>
      </pc:sldChg>
      <pc:sldChg chg="del">
        <pc:chgData name="Frederic Praillet - Energie Commune" userId="22c4d647-71fb-48e2-820b-d21515086534" providerId="ADAL" clId="{A54A0034-E525-46EE-AA75-F6CE32F9CF9C}" dt="2024-02-13T14:10:11.690" v="549" actId="47"/>
        <pc:sldMkLst>
          <pc:docMk/>
          <pc:sldMk cId="3862421884" sldId="1226"/>
        </pc:sldMkLst>
      </pc:sldChg>
      <pc:sldChg chg="del">
        <pc:chgData name="Frederic Praillet - Energie Commune" userId="22c4d647-71fb-48e2-820b-d21515086534" providerId="ADAL" clId="{A54A0034-E525-46EE-AA75-F6CE32F9CF9C}" dt="2024-02-13T14:10:23.786" v="562" actId="47"/>
        <pc:sldMkLst>
          <pc:docMk/>
          <pc:sldMk cId="1287526506" sldId="1227"/>
        </pc:sldMkLst>
      </pc:sldChg>
      <pc:sldChg chg="del">
        <pc:chgData name="Frederic Praillet - Energie Commune" userId="22c4d647-71fb-48e2-820b-d21515086534" providerId="ADAL" clId="{A54A0034-E525-46EE-AA75-F6CE32F9CF9C}" dt="2024-02-13T14:10:24.694" v="563" actId="47"/>
        <pc:sldMkLst>
          <pc:docMk/>
          <pc:sldMk cId="2923323456" sldId="1228"/>
        </pc:sldMkLst>
      </pc:sldChg>
      <pc:sldChg chg="del">
        <pc:chgData name="Frederic Praillet - Energie Commune" userId="22c4d647-71fb-48e2-820b-d21515086534" providerId="ADAL" clId="{A54A0034-E525-46EE-AA75-F6CE32F9CF9C}" dt="2024-02-13T14:10:12.557" v="550" actId="47"/>
        <pc:sldMkLst>
          <pc:docMk/>
          <pc:sldMk cId="3403263156" sldId="1229"/>
        </pc:sldMkLst>
      </pc:sldChg>
      <pc:sldChg chg="del">
        <pc:chgData name="Frederic Praillet - Energie Commune" userId="22c4d647-71fb-48e2-820b-d21515086534" providerId="ADAL" clId="{A54A0034-E525-46EE-AA75-F6CE32F9CF9C}" dt="2024-02-13T14:10:29.375" v="568" actId="47"/>
        <pc:sldMkLst>
          <pc:docMk/>
          <pc:sldMk cId="2496272834" sldId="1230"/>
        </pc:sldMkLst>
      </pc:sldChg>
      <pc:sldChg chg="del">
        <pc:chgData name="Frederic Praillet - Energie Commune" userId="22c4d647-71fb-48e2-820b-d21515086534" providerId="ADAL" clId="{A54A0034-E525-46EE-AA75-F6CE32F9CF9C}" dt="2024-02-13T14:10:30.192" v="569" actId="47"/>
        <pc:sldMkLst>
          <pc:docMk/>
          <pc:sldMk cId="2787826568" sldId="1231"/>
        </pc:sldMkLst>
      </pc:sldChg>
      <pc:sldChg chg="add del">
        <pc:chgData name="Frederic Praillet - Energie Commune" userId="22c4d647-71fb-48e2-820b-d21515086534" providerId="ADAL" clId="{A54A0034-E525-46EE-AA75-F6CE32F9CF9C}" dt="2024-02-13T15:00:04.717" v="1101" actId="47"/>
        <pc:sldMkLst>
          <pc:docMk/>
          <pc:sldMk cId="5997200" sldId="1233"/>
        </pc:sldMkLst>
      </pc:sldChg>
      <pc:sldChg chg="del">
        <pc:chgData name="Frederic Praillet - Energie Commune" userId="22c4d647-71fb-48e2-820b-d21515086534" providerId="ADAL" clId="{A54A0034-E525-46EE-AA75-F6CE32F9CF9C}" dt="2024-02-13T15:00:06.251" v="1102" actId="47"/>
        <pc:sldMkLst>
          <pc:docMk/>
          <pc:sldMk cId="1982358927" sldId="1234"/>
        </pc:sldMkLst>
      </pc:sldChg>
      <pc:sldChg chg="del">
        <pc:chgData name="Frederic Praillet - Energie Commune" userId="22c4d647-71fb-48e2-820b-d21515086534" providerId="ADAL" clId="{A54A0034-E525-46EE-AA75-F6CE32F9CF9C}" dt="2024-02-13T15:00:07.313" v="1103" actId="47"/>
        <pc:sldMkLst>
          <pc:docMk/>
          <pc:sldMk cId="704954202" sldId="1235"/>
        </pc:sldMkLst>
      </pc:sldChg>
      <pc:sldChg chg="del">
        <pc:chgData name="Frederic Praillet - Energie Commune" userId="22c4d647-71fb-48e2-820b-d21515086534" providerId="ADAL" clId="{A54A0034-E525-46EE-AA75-F6CE32F9CF9C}" dt="2024-02-13T14:11:05.029" v="573" actId="47"/>
        <pc:sldMkLst>
          <pc:docMk/>
          <pc:sldMk cId="2033316932" sldId="1238"/>
        </pc:sldMkLst>
      </pc:sldChg>
      <pc:sldChg chg="del">
        <pc:chgData name="Frederic Praillet - Energie Commune" userId="22c4d647-71fb-48e2-820b-d21515086534" providerId="ADAL" clId="{A54A0034-E525-46EE-AA75-F6CE32F9CF9C}" dt="2024-02-13T13:01:40.676" v="75" actId="47"/>
        <pc:sldMkLst>
          <pc:docMk/>
          <pc:sldMk cId="217885326" sldId="1240"/>
        </pc:sldMkLst>
      </pc:sldChg>
      <pc:sldChg chg="del">
        <pc:chgData name="Frederic Praillet - Energie Commune" userId="22c4d647-71fb-48e2-820b-d21515086534" providerId="ADAL" clId="{A54A0034-E525-46EE-AA75-F6CE32F9CF9C}" dt="2024-02-13T14:11:15.685" v="575" actId="47"/>
        <pc:sldMkLst>
          <pc:docMk/>
          <pc:sldMk cId="474836450" sldId="1241"/>
        </pc:sldMkLst>
      </pc:sldChg>
      <pc:sldChg chg="del">
        <pc:chgData name="Frederic Praillet - Energie Commune" userId="22c4d647-71fb-48e2-820b-d21515086534" providerId="ADAL" clId="{A54A0034-E525-46EE-AA75-F6CE32F9CF9C}" dt="2024-02-13T14:11:17.204" v="576" actId="47"/>
        <pc:sldMkLst>
          <pc:docMk/>
          <pc:sldMk cId="964911145" sldId="1242"/>
        </pc:sldMkLst>
      </pc:sldChg>
      <pc:sldChg chg="addSp delSp modSp mod">
        <pc:chgData name="Frederic Praillet - Energie Commune" userId="22c4d647-71fb-48e2-820b-d21515086534" providerId="ADAL" clId="{A54A0034-E525-46EE-AA75-F6CE32F9CF9C}" dt="2024-02-13T13:01:31.561" v="70" actId="478"/>
        <pc:sldMkLst>
          <pc:docMk/>
          <pc:sldMk cId="0" sldId="1243"/>
        </pc:sldMkLst>
        <pc:spChg chg="mod">
          <ac:chgData name="Frederic Praillet - Energie Commune" userId="22c4d647-71fb-48e2-820b-d21515086534" providerId="ADAL" clId="{A54A0034-E525-46EE-AA75-F6CE32F9CF9C}" dt="2024-02-13T13:01:29.484" v="69" actId="1076"/>
          <ac:spMkLst>
            <pc:docMk/>
            <pc:sldMk cId="0" sldId="1243"/>
            <ac:spMk id="2" creationId="{29A1017B-7ACE-B619-A2B4-2EAC93466847}"/>
          </ac:spMkLst>
        </pc:spChg>
        <pc:spChg chg="add del mod">
          <ac:chgData name="Frederic Praillet - Energie Commune" userId="22c4d647-71fb-48e2-820b-d21515086534" providerId="ADAL" clId="{A54A0034-E525-46EE-AA75-F6CE32F9CF9C}" dt="2024-02-13T13:01:25.622" v="68" actId="478"/>
          <ac:spMkLst>
            <pc:docMk/>
            <pc:sldMk cId="0" sldId="1243"/>
            <ac:spMk id="5" creationId="{B0DB2F0B-713B-9C50-FBC6-9C8ADA564DE8}"/>
          </ac:spMkLst>
        </pc:spChg>
        <pc:spChg chg="del">
          <ac:chgData name="Frederic Praillet - Energie Commune" userId="22c4d647-71fb-48e2-820b-d21515086534" providerId="ADAL" clId="{A54A0034-E525-46EE-AA75-F6CE32F9CF9C}" dt="2024-02-13T13:01:08.236" v="43" actId="478"/>
          <ac:spMkLst>
            <pc:docMk/>
            <pc:sldMk cId="0" sldId="1243"/>
            <ac:spMk id="114" creationId="{00000000-0000-0000-0000-000000000000}"/>
          </ac:spMkLst>
        </pc:spChg>
        <pc:picChg chg="del">
          <ac:chgData name="Frederic Praillet - Energie Commune" userId="22c4d647-71fb-48e2-820b-d21515086534" providerId="ADAL" clId="{A54A0034-E525-46EE-AA75-F6CE32F9CF9C}" dt="2024-02-13T13:00:56.771" v="39" actId="478"/>
          <ac:picMkLst>
            <pc:docMk/>
            <pc:sldMk cId="0" sldId="1243"/>
            <ac:picMk id="3" creationId="{2B4DC314-ECA2-3636-2DB4-91DEAA3A2323}"/>
          </ac:picMkLst>
        </pc:picChg>
        <pc:picChg chg="del">
          <ac:chgData name="Frederic Praillet - Energie Commune" userId="22c4d647-71fb-48e2-820b-d21515086534" providerId="ADAL" clId="{A54A0034-E525-46EE-AA75-F6CE32F9CF9C}" dt="2024-02-13T13:01:01.892" v="41" actId="478"/>
          <ac:picMkLst>
            <pc:docMk/>
            <pc:sldMk cId="0" sldId="1243"/>
            <ac:picMk id="115" creationId="{00000000-0000-0000-0000-000000000000}"/>
          </ac:picMkLst>
        </pc:picChg>
        <pc:picChg chg="del">
          <ac:chgData name="Frederic Praillet - Energie Commune" userId="22c4d647-71fb-48e2-820b-d21515086534" providerId="ADAL" clId="{A54A0034-E525-46EE-AA75-F6CE32F9CF9C}" dt="2024-02-13T13:00:59.838" v="40" actId="478"/>
          <ac:picMkLst>
            <pc:docMk/>
            <pc:sldMk cId="0" sldId="1243"/>
            <ac:picMk id="116" creationId="{00000000-0000-0000-0000-000000000000}"/>
          </ac:picMkLst>
        </pc:picChg>
        <pc:picChg chg="del">
          <ac:chgData name="Frederic Praillet - Energie Commune" userId="22c4d647-71fb-48e2-820b-d21515086534" providerId="ADAL" clId="{A54A0034-E525-46EE-AA75-F6CE32F9CF9C}" dt="2024-02-13T13:01:31.561" v="70" actId="478"/>
          <ac:picMkLst>
            <pc:docMk/>
            <pc:sldMk cId="0" sldId="1243"/>
            <ac:picMk id="117" creationId="{00000000-0000-0000-0000-000000000000}"/>
          </ac:picMkLst>
        </pc:picChg>
        <pc:picChg chg="mod">
          <ac:chgData name="Frederic Praillet - Energie Commune" userId="22c4d647-71fb-48e2-820b-d21515086534" providerId="ADAL" clId="{A54A0034-E525-46EE-AA75-F6CE32F9CF9C}" dt="2024-02-13T13:01:04.806" v="42" actId="1076"/>
          <ac:picMkLst>
            <pc:docMk/>
            <pc:sldMk cId="0" sldId="1243"/>
            <ac:picMk id="118" creationId="{00000000-0000-0000-0000-000000000000}"/>
          </ac:picMkLst>
        </pc:picChg>
      </pc:sldChg>
      <pc:sldChg chg="del">
        <pc:chgData name="Frederic Praillet - Energie Commune" userId="22c4d647-71fb-48e2-820b-d21515086534" providerId="ADAL" clId="{A54A0034-E525-46EE-AA75-F6CE32F9CF9C}" dt="2024-02-13T14:09:31.183" v="535" actId="47"/>
        <pc:sldMkLst>
          <pc:docMk/>
          <pc:sldMk cId="3760868277" sldId="1244"/>
        </pc:sldMkLst>
      </pc:sldChg>
      <pc:sldChg chg="del">
        <pc:chgData name="Frederic Praillet - Energie Commune" userId="22c4d647-71fb-48e2-820b-d21515086534" providerId="ADAL" clId="{A54A0034-E525-46EE-AA75-F6CE32F9CF9C}" dt="2024-02-13T15:00:03.388" v="1100" actId="47"/>
        <pc:sldMkLst>
          <pc:docMk/>
          <pc:sldMk cId="31507427" sldId="1245"/>
        </pc:sldMkLst>
      </pc:sldChg>
      <pc:sldChg chg="del">
        <pc:chgData name="Frederic Praillet - Energie Commune" userId="22c4d647-71fb-48e2-820b-d21515086534" providerId="ADAL" clId="{A54A0034-E525-46EE-AA75-F6CE32F9CF9C}" dt="2024-02-13T14:10:44.127" v="572" actId="47"/>
        <pc:sldMkLst>
          <pc:docMk/>
          <pc:sldMk cId="903937195" sldId="1246"/>
        </pc:sldMkLst>
      </pc:sldChg>
      <pc:sldChg chg="del">
        <pc:chgData name="Frederic Praillet - Energie Commune" userId="22c4d647-71fb-48e2-820b-d21515086534" providerId="ADAL" clId="{A54A0034-E525-46EE-AA75-F6CE32F9CF9C}" dt="2024-02-13T14:10:18.899" v="557" actId="47"/>
        <pc:sldMkLst>
          <pc:docMk/>
          <pc:sldMk cId="3467090752" sldId="1248"/>
        </pc:sldMkLst>
      </pc:sldChg>
      <pc:sldChg chg="del">
        <pc:chgData name="Frederic Praillet - Energie Commune" userId="22c4d647-71fb-48e2-820b-d21515086534" providerId="ADAL" clId="{A54A0034-E525-46EE-AA75-F6CE32F9CF9C}" dt="2024-02-13T14:10:19.758" v="558" actId="47"/>
        <pc:sldMkLst>
          <pc:docMk/>
          <pc:sldMk cId="2901495397" sldId="1249"/>
        </pc:sldMkLst>
      </pc:sldChg>
      <pc:sldChg chg="del">
        <pc:chgData name="Frederic Praillet - Energie Commune" userId="22c4d647-71fb-48e2-820b-d21515086534" providerId="ADAL" clId="{A54A0034-E525-46EE-AA75-F6CE32F9CF9C}" dt="2024-02-13T14:10:20.615" v="559" actId="47"/>
        <pc:sldMkLst>
          <pc:docMk/>
          <pc:sldMk cId="3444357695" sldId="1250"/>
        </pc:sldMkLst>
      </pc:sldChg>
      <pc:sldChg chg="del">
        <pc:chgData name="Frederic Praillet - Energie Commune" userId="22c4d647-71fb-48e2-820b-d21515086534" providerId="ADAL" clId="{A54A0034-E525-46EE-AA75-F6CE32F9CF9C}" dt="2024-02-13T14:10:21.278" v="560" actId="47"/>
        <pc:sldMkLst>
          <pc:docMk/>
          <pc:sldMk cId="276336818" sldId="1251"/>
        </pc:sldMkLst>
      </pc:sldChg>
      <pc:sldChg chg="del">
        <pc:chgData name="Frederic Praillet - Energie Commune" userId="22c4d647-71fb-48e2-820b-d21515086534" providerId="ADAL" clId="{A54A0034-E525-46EE-AA75-F6CE32F9CF9C}" dt="2024-02-13T14:10:22.741" v="561" actId="47"/>
        <pc:sldMkLst>
          <pc:docMk/>
          <pc:sldMk cId="2849301695" sldId="1252"/>
        </pc:sldMkLst>
      </pc:sldChg>
      <pc:sldChg chg="del">
        <pc:chgData name="Frederic Praillet - Energie Commune" userId="22c4d647-71fb-48e2-820b-d21515086534" providerId="ADAL" clId="{A54A0034-E525-46EE-AA75-F6CE32F9CF9C}" dt="2024-02-13T14:10:13.767" v="551" actId="47"/>
        <pc:sldMkLst>
          <pc:docMk/>
          <pc:sldMk cId="2136817102" sldId="1253"/>
        </pc:sldMkLst>
      </pc:sldChg>
      <pc:sldChg chg="del">
        <pc:chgData name="Frederic Praillet - Energie Commune" userId="22c4d647-71fb-48e2-820b-d21515086534" providerId="ADAL" clId="{A54A0034-E525-46EE-AA75-F6CE32F9CF9C}" dt="2024-02-13T14:10:27.788" v="566" actId="47"/>
        <pc:sldMkLst>
          <pc:docMk/>
          <pc:sldMk cId="2640395086" sldId="1254"/>
        </pc:sldMkLst>
      </pc:sldChg>
      <pc:sldChg chg="del">
        <pc:chgData name="Frederic Praillet - Energie Commune" userId="22c4d647-71fb-48e2-820b-d21515086534" providerId="ADAL" clId="{A54A0034-E525-46EE-AA75-F6CE32F9CF9C}" dt="2024-02-13T14:10:28.688" v="567" actId="47"/>
        <pc:sldMkLst>
          <pc:docMk/>
          <pc:sldMk cId="3270911954" sldId="1255"/>
        </pc:sldMkLst>
      </pc:sldChg>
      <pc:sldChg chg="del">
        <pc:chgData name="Frederic Praillet - Energie Commune" userId="22c4d647-71fb-48e2-820b-d21515086534" providerId="ADAL" clId="{A54A0034-E525-46EE-AA75-F6CE32F9CF9C}" dt="2024-02-13T14:10:26.971" v="565" actId="47"/>
        <pc:sldMkLst>
          <pc:docMk/>
          <pc:sldMk cId="2174576801" sldId="1256"/>
        </pc:sldMkLst>
      </pc:sldChg>
      <pc:sldChg chg="del">
        <pc:chgData name="Frederic Praillet - Energie Commune" userId="22c4d647-71fb-48e2-820b-d21515086534" providerId="ADAL" clId="{A54A0034-E525-46EE-AA75-F6CE32F9CF9C}" dt="2024-02-13T13:01:39.562" v="73" actId="47"/>
        <pc:sldMkLst>
          <pc:docMk/>
          <pc:sldMk cId="1384579592" sldId="1258"/>
        </pc:sldMkLst>
      </pc:sldChg>
      <pc:sldChg chg="del">
        <pc:chgData name="Frederic Praillet - Energie Commune" userId="22c4d647-71fb-48e2-820b-d21515086534" providerId="ADAL" clId="{A54A0034-E525-46EE-AA75-F6CE32F9CF9C}" dt="2024-02-13T14:10:26.292" v="564" actId="47"/>
        <pc:sldMkLst>
          <pc:docMk/>
          <pc:sldMk cId="1413294583" sldId="1259"/>
        </pc:sldMkLst>
      </pc:sldChg>
      <pc:sldChg chg="del">
        <pc:chgData name="Frederic Praillet - Energie Commune" userId="22c4d647-71fb-48e2-820b-d21515086534" providerId="ADAL" clId="{A54A0034-E525-46EE-AA75-F6CE32F9CF9C}" dt="2024-02-13T14:11:09.610" v="574" actId="47"/>
        <pc:sldMkLst>
          <pc:docMk/>
          <pc:sldMk cId="3860041839" sldId="1260"/>
        </pc:sldMkLst>
      </pc:sldChg>
      <pc:sldChg chg="addSp delSp modSp add mod">
        <pc:chgData name="Frederic Praillet - Energie Commune" userId="22c4d647-71fb-48e2-820b-d21515086534" providerId="ADAL" clId="{A54A0034-E525-46EE-AA75-F6CE32F9CF9C}" dt="2024-02-13T14:07:55.907" v="528" actId="478"/>
        <pc:sldMkLst>
          <pc:docMk/>
          <pc:sldMk cId="1448664461" sldId="1261"/>
        </pc:sldMkLst>
        <pc:spChg chg="add del mod">
          <ac:chgData name="Frederic Praillet - Energie Commune" userId="22c4d647-71fb-48e2-820b-d21515086534" providerId="ADAL" clId="{A54A0034-E525-46EE-AA75-F6CE32F9CF9C}" dt="2024-02-13T14:07:15.414" v="520" actId="478"/>
          <ac:spMkLst>
            <pc:docMk/>
            <pc:sldMk cId="1448664461" sldId="1261"/>
            <ac:spMk id="12" creationId="{3DBC7243-7BAE-0350-B31A-088FE4DD167F}"/>
          </ac:spMkLst>
        </pc:spChg>
        <pc:spChg chg="add mod">
          <ac:chgData name="Frederic Praillet - Energie Commune" userId="22c4d647-71fb-48e2-820b-d21515086534" providerId="ADAL" clId="{A54A0034-E525-46EE-AA75-F6CE32F9CF9C}" dt="2024-02-13T14:07:23.350" v="521"/>
          <ac:spMkLst>
            <pc:docMk/>
            <pc:sldMk cId="1448664461" sldId="1261"/>
            <ac:spMk id="13" creationId="{27DF6350-DFEB-E018-59D0-6E895EA1C81B}"/>
          </ac:spMkLst>
        </pc:spChg>
        <pc:spChg chg="del">
          <ac:chgData name="Frederic Praillet - Energie Commune" userId="22c4d647-71fb-48e2-820b-d21515086534" providerId="ADAL" clId="{A54A0034-E525-46EE-AA75-F6CE32F9CF9C}" dt="2024-02-13T14:07:12.319" v="519" actId="478"/>
          <ac:spMkLst>
            <pc:docMk/>
            <pc:sldMk cId="1448664461" sldId="1261"/>
            <ac:spMk id="28" creationId="{00000000-0000-0000-0000-000000000000}"/>
          </ac:spMkLst>
        </pc:spChg>
        <pc:picChg chg="del">
          <ac:chgData name="Frederic Praillet - Energie Commune" userId="22c4d647-71fb-48e2-820b-d21515086534" providerId="ADAL" clId="{A54A0034-E525-46EE-AA75-F6CE32F9CF9C}" dt="2024-02-13T14:07:27.457" v="522" actId="478"/>
          <ac:picMkLst>
            <pc:docMk/>
            <pc:sldMk cId="1448664461" sldId="1261"/>
            <ac:picMk id="6" creationId="{1987F230-3AA2-8446-92D3-1F55A16A592F}"/>
          </ac:picMkLst>
        </pc:picChg>
        <pc:picChg chg="del">
          <ac:chgData name="Frederic Praillet - Energie Commune" userId="22c4d647-71fb-48e2-820b-d21515086534" providerId="ADAL" clId="{A54A0034-E525-46EE-AA75-F6CE32F9CF9C}" dt="2024-02-13T14:07:55.907" v="528" actId="478"/>
          <ac:picMkLst>
            <pc:docMk/>
            <pc:sldMk cId="1448664461" sldId="1261"/>
            <ac:picMk id="29" creationId="{00000000-0000-0000-0000-000000000000}"/>
          </ac:picMkLst>
        </pc:picChg>
      </pc:sldChg>
      <pc:sldChg chg="delSp modSp add del mod ord">
        <pc:chgData name="Frederic Praillet - Energie Commune" userId="22c4d647-71fb-48e2-820b-d21515086534" providerId="ADAL" clId="{A54A0034-E525-46EE-AA75-F6CE32F9CF9C}" dt="2024-02-13T13:33:35.377" v="338" actId="47"/>
        <pc:sldMkLst>
          <pc:docMk/>
          <pc:sldMk cId="201947345" sldId="1262"/>
        </pc:sldMkLst>
        <pc:picChg chg="del mod">
          <ac:chgData name="Frederic Praillet - Energie Commune" userId="22c4d647-71fb-48e2-820b-d21515086534" providerId="ADAL" clId="{A54A0034-E525-46EE-AA75-F6CE32F9CF9C}" dt="2024-02-13T13:14:22.608" v="84" actId="478"/>
          <ac:picMkLst>
            <pc:docMk/>
            <pc:sldMk cId="201947345" sldId="1262"/>
            <ac:picMk id="8" creationId="{DBCCDEF2-F471-FD92-4A56-C63FC979362E}"/>
          </ac:picMkLst>
        </pc:picChg>
      </pc:sldChg>
      <pc:sldChg chg="addSp delSp modSp add del mod ord modAnim">
        <pc:chgData name="Frederic Praillet - Energie Commune" userId="22c4d647-71fb-48e2-820b-d21515086534" providerId="ADAL" clId="{A54A0034-E525-46EE-AA75-F6CE32F9CF9C}" dt="2024-02-13T15:05:41.630" v="1123" actId="47"/>
        <pc:sldMkLst>
          <pc:docMk/>
          <pc:sldMk cId="4014632296" sldId="1263"/>
        </pc:sldMkLst>
        <pc:spChg chg="add mod">
          <ac:chgData name="Frederic Praillet - Energie Commune" userId="22c4d647-71fb-48e2-820b-d21515086534" providerId="ADAL" clId="{A54A0034-E525-46EE-AA75-F6CE32F9CF9C}" dt="2024-02-13T13:17:36.065" v="154" actId="1076"/>
          <ac:spMkLst>
            <pc:docMk/>
            <pc:sldMk cId="4014632296" sldId="1263"/>
            <ac:spMk id="4" creationId="{9EE12A9B-E544-5018-2CB8-ACBE76AE6656}"/>
          </ac:spMkLst>
        </pc:spChg>
        <pc:spChg chg="mod">
          <ac:chgData name="Frederic Praillet - Energie Commune" userId="22c4d647-71fb-48e2-820b-d21515086534" providerId="ADAL" clId="{A54A0034-E525-46EE-AA75-F6CE32F9CF9C}" dt="2024-02-13T13:17:39.034" v="155" actId="1076"/>
          <ac:spMkLst>
            <pc:docMk/>
            <pc:sldMk cId="4014632296" sldId="1263"/>
            <ac:spMk id="13" creationId="{130CBF4B-BE50-3228-3545-A22D91B49B33}"/>
          </ac:spMkLst>
        </pc:spChg>
        <pc:spChg chg="del">
          <ac:chgData name="Frederic Praillet - Energie Commune" userId="22c4d647-71fb-48e2-820b-d21515086534" providerId="ADAL" clId="{A54A0034-E525-46EE-AA75-F6CE32F9CF9C}" dt="2024-02-13T13:16:26.366" v="89" actId="478"/>
          <ac:spMkLst>
            <pc:docMk/>
            <pc:sldMk cId="4014632296" sldId="1263"/>
            <ac:spMk id="14" creationId="{4ACC772E-53CD-D4C4-7450-FD105DAB43DD}"/>
          </ac:spMkLst>
        </pc:spChg>
        <pc:picChg chg="add mod ord">
          <ac:chgData name="Frederic Praillet - Energie Commune" userId="22c4d647-71fb-48e2-820b-d21515086534" providerId="ADAL" clId="{A54A0034-E525-46EE-AA75-F6CE32F9CF9C}" dt="2024-02-13T13:17:48.179" v="158" actId="1076"/>
          <ac:picMkLst>
            <pc:docMk/>
            <pc:sldMk cId="4014632296" sldId="1263"/>
            <ac:picMk id="2" creationId="{93B11073-1ED8-8222-C58B-FFA8DEA07793}"/>
          </ac:picMkLst>
        </pc:picChg>
        <pc:picChg chg="add mod">
          <ac:chgData name="Frederic Praillet - Energie Commune" userId="22c4d647-71fb-48e2-820b-d21515086534" providerId="ADAL" clId="{A54A0034-E525-46EE-AA75-F6CE32F9CF9C}" dt="2024-02-13T13:17:44.954" v="157" actId="1076"/>
          <ac:picMkLst>
            <pc:docMk/>
            <pc:sldMk cId="4014632296" sldId="1263"/>
            <ac:picMk id="3" creationId="{0F618886-657B-8404-149B-B22813E62716}"/>
          </ac:picMkLst>
        </pc:picChg>
        <pc:picChg chg="del">
          <ac:chgData name="Frederic Praillet - Energie Commune" userId="22c4d647-71fb-48e2-820b-d21515086534" providerId="ADAL" clId="{A54A0034-E525-46EE-AA75-F6CE32F9CF9C}" dt="2024-02-13T13:14:17.904" v="82" actId="478"/>
          <ac:picMkLst>
            <pc:docMk/>
            <pc:sldMk cId="4014632296" sldId="1263"/>
            <ac:picMk id="6" creationId="{87F271FE-A109-8D3C-3846-F928796028C0}"/>
          </ac:picMkLst>
        </pc:picChg>
      </pc:sldChg>
      <pc:sldChg chg="add del">
        <pc:chgData name="Frederic Praillet - Energie Commune" userId="22c4d647-71fb-48e2-820b-d21515086534" providerId="ADAL" clId="{A54A0034-E525-46EE-AA75-F6CE32F9CF9C}" dt="2024-02-13T13:29:49.726" v="281" actId="47"/>
        <pc:sldMkLst>
          <pc:docMk/>
          <pc:sldMk cId="703522203" sldId="1264"/>
        </pc:sldMkLst>
      </pc:sldChg>
      <pc:sldChg chg="addSp modSp add mod modAnim modNotesTx">
        <pc:chgData name="Frederic Praillet - Energie Commune" userId="22c4d647-71fb-48e2-820b-d21515086534" providerId="ADAL" clId="{A54A0034-E525-46EE-AA75-F6CE32F9CF9C}" dt="2024-02-17T13:21:11.238" v="3221" actId="20577"/>
        <pc:sldMkLst>
          <pc:docMk/>
          <pc:sldMk cId="4260759693" sldId="1265"/>
        </pc:sldMkLst>
        <pc:spChg chg="add mod">
          <ac:chgData name="Frederic Praillet - Energie Commune" userId="22c4d647-71fb-48e2-820b-d21515086534" providerId="ADAL" clId="{A54A0034-E525-46EE-AA75-F6CE32F9CF9C}" dt="2024-02-17T13:21:11.238" v="3221" actId="20577"/>
          <ac:spMkLst>
            <pc:docMk/>
            <pc:sldMk cId="4260759693" sldId="1265"/>
            <ac:spMk id="3" creationId="{55A28E7B-6CFA-D646-A7C9-7C242148255D}"/>
          </ac:spMkLst>
        </pc:spChg>
        <pc:spChg chg="mod">
          <ac:chgData name="Frederic Praillet - Energie Commune" userId="22c4d647-71fb-48e2-820b-d21515086534" providerId="ADAL" clId="{A54A0034-E525-46EE-AA75-F6CE32F9CF9C}" dt="2024-02-14T08:30:59.694" v="1601" actId="6549"/>
          <ac:spMkLst>
            <pc:docMk/>
            <pc:sldMk cId="4260759693" sldId="1265"/>
            <ac:spMk id="13" creationId="{D9045529-BFEB-F249-F273-42A016D3FD0A}"/>
          </ac:spMkLst>
        </pc:spChg>
        <pc:spChg chg="mod">
          <ac:chgData name="Frederic Praillet - Energie Commune" userId="22c4d647-71fb-48e2-820b-d21515086534" providerId="ADAL" clId="{A54A0034-E525-46EE-AA75-F6CE32F9CF9C}" dt="2024-02-14T08:29:59.005" v="1561" actId="207"/>
          <ac:spMkLst>
            <pc:docMk/>
            <pc:sldMk cId="4260759693" sldId="1265"/>
            <ac:spMk id="14" creationId="{8BD33629-3FFC-DAD1-0644-C2E667A18543}"/>
          </ac:spMkLst>
        </pc:spChg>
        <pc:picChg chg="mod">
          <ac:chgData name="Frederic Praillet - Energie Commune" userId="22c4d647-71fb-48e2-820b-d21515086534" providerId="ADAL" clId="{A54A0034-E525-46EE-AA75-F6CE32F9CF9C}" dt="2024-02-14T08:28:07.592" v="1502" actId="1076"/>
          <ac:picMkLst>
            <pc:docMk/>
            <pc:sldMk cId="4260759693" sldId="1265"/>
            <ac:picMk id="6" creationId="{D3BAA6EE-E253-8882-DBFA-953D325CE99D}"/>
          </ac:picMkLst>
        </pc:picChg>
      </pc:sldChg>
      <pc:sldChg chg="addSp delSp modSp add mod">
        <pc:chgData name="Frederic Praillet - Energie Commune" userId="22c4d647-71fb-48e2-820b-d21515086534" providerId="ADAL" clId="{A54A0034-E525-46EE-AA75-F6CE32F9CF9C}" dt="2024-02-14T08:26:23.130" v="1454" actId="14100"/>
        <pc:sldMkLst>
          <pc:docMk/>
          <pc:sldMk cId="2146246430" sldId="1266"/>
        </pc:sldMkLst>
        <pc:spChg chg="add mod">
          <ac:chgData name="Frederic Praillet - Energie Commune" userId="22c4d647-71fb-48e2-820b-d21515086534" providerId="ADAL" clId="{A54A0034-E525-46EE-AA75-F6CE32F9CF9C}" dt="2024-02-14T08:26:23.130" v="1454" actId="14100"/>
          <ac:spMkLst>
            <pc:docMk/>
            <pc:sldMk cId="2146246430" sldId="1266"/>
            <ac:spMk id="3" creationId="{CE8D8395-FAF9-042B-F9FA-3A05FD415C2C}"/>
          </ac:spMkLst>
        </pc:spChg>
        <pc:spChg chg="add mod">
          <ac:chgData name="Frederic Praillet - Energie Commune" userId="22c4d647-71fb-48e2-820b-d21515086534" providerId="ADAL" clId="{A54A0034-E525-46EE-AA75-F6CE32F9CF9C}" dt="2024-02-14T07:53:11.826" v="1172" actId="20577"/>
          <ac:spMkLst>
            <pc:docMk/>
            <pc:sldMk cId="2146246430" sldId="1266"/>
            <ac:spMk id="4" creationId="{36867C1E-5F2B-26D7-05D6-BF65E7775FE5}"/>
          </ac:spMkLst>
        </pc:spChg>
        <pc:spChg chg="add del mod">
          <ac:chgData name="Frederic Praillet - Energie Commune" userId="22c4d647-71fb-48e2-820b-d21515086534" providerId="ADAL" clId="{A54A0034-E525-46EE-AA75-F6CE32F9CF9C}" dt="2024-02-13T13:28:56.868" v="245" actId="478"/>
          <ac:spMkLst>
            <pc:docMk/>
            <pc:sldMk cId="2146246430" sldId="1266"/>
            <ac:spMk id="6" creationId="{E6A9E601-595A-D844-A1B9-3E3434D7AB93}"/>
          </ac:spMkLst>
        </pc:spChg>
        <pc:spChg chg="add mod">
          <ac:chgData name="Frederic Praillet - Energie Commune" userId="22c4d647-71fb-48e2-820b-d21515086534" providerId="ADAL" clId="{A54A0034-E525-46EE-AA75-F6CE32F9CF9C}" dt="2024-02-13T13:29:45.989" v="280" actId="1076"/>
          <ac:spMkLst>
            <pc:docMk/>
            <pc:sldMk cId="2146246430" sldId="1266"/>
            <ac:spMk id="7" creationId="{A2DB8937-01DE-AF72-3805-C60B07F9BB8C}"/>
          </ac:spMkLst>
        </pc:spChg>
        <pc:spChg chg="del mod">
          <ac:chgData name="Frederic Praillet - Energie Commune" userId="22c4d647-71fb-48e2-820b-d21515086534" providerId="ADAL" clId="{A54A0034-E525-46EE-AA75-F6CE32F9CF9C}" dt="2024-02-13T13:28:53.093" v="244" actId="478"/>
          <ac:spMkLst>
            <pc:docMk/>
            <pc:sldMk cId="2146246430" sldId="1266"/>
            <ac:spMk id="13" creationId="{794C1521-4A90-1025-26DE-AE11B6EBF52E}"/>
          </ac:spMkLst>
        </pc:spChg>
        <pc:picChg chg="del">
          <ac:chgData name="Frederic Praillet - Energie Commune" userId="22c4d647-71fb-48e2-820b-d21515086534" providerId="ADAL" clId="{A54A0034-E525-46EE-AA75-F6CE32F9CF9C}" dt="2024-02-13T13:28:03.753" v="211" actId="478"/>
          <ac:picMkLst>
            <pc:docMk/>
            <pc:sldMk cId="2146246430" sldId="1266"/>
            <ac:picMk id="2" creationId="{D17B2B28-B048-975A-1B2C-E7E5F0581862}"/>
          </ac:picMkLst>
        </pc:picChg>
        <pc:picChg chg="add mod">
          <ac:chgData name="Frederic Praillet - Energie Commune" userId="22c4d647-71fb-48e2-820b-d21515086534" providerId="ADAL" clId="{A54A0034-E525-46EE-AA75-F6CE32F9CF9C}" dt="2024-02-13T13:28:33.556" v="241"/>
          <ac:picMkLst>
            <pc:docMk/>
            <pc:sldMk cId="2146246430" sldId="1266"/>
            <ac:picMk id="3" creationId="{E617EFB1-CDFF-9819-F823-0D695837F554}"/>
          </ac:picMkLst>
        </pc:picChg>
        <pc:picChg chg="add mod">
          <ac:chgData name="Frederic Praillet - Energie Commune" userId="22c4d647-71fb-48e2-820b-d21515086534" providerId="ADAL" clId="{A54A0034-E525-46EE-AA75-F6CE32F9CF9C}" dt="2024-02-14T08:25:50.113" v="1442" actId="1076"/>
          <ac:picMkLst>
            <pc:docMk/>
            <pc:sldMk cId="2146246430" sldId="1266"/>
            <ac:picMk id="8" creationId="{503BDDD7-F4AF-DDE0-7D8B-589B1D194B60}"/>
          </ac:picMkLst>
        </pc:picChg>
      </pc:sldChg>
      <pc:sldChg chg="add del">
        <pc:chgData name="Frederic Praillet - Energie Commune" userId="22c4d647-71fb-48e2-820b-d21515086534" providerId="ADAL" clId="{A54A0034-E525-46EE-AA75-F6CE32F9CF9C}" dt="2024-02-13T13:27:31.161" v="205"/>
        <pc:sldMkLst>
          <pc:docMk/>
          <pc:sldMk cId="2581869128" sldId="1266"/>
        </pc:sldMkLst>
      </pc:sldChg>
      <pc:sldChg chg="add del">
        <pc:chgData name="Frederic Praillet - Energie Commune" userId="22c4d647-71fb-48e2-820b-d21515086534" providerId="ADAL" clId="{A54A0034-E525-46EE-AA75-F6CE32F9CF9C}" dt="2024-02-13T13:27:26.670" v="203"/>
        <pc:sldMkLst>
          <pc:docMk/>
          <pc:sldMk cId="3178424970" sldId="1266"/>
        </pc:sldMkLst>
      </pc:sldChg>
      <pc:sldChg chg="addSp delSp modSp add mod ord modAnim">
        <pc:chgData name="Frederic Praillet - Energie Commune" userId="22c4d647-71fb-48e2-820b-d21515086534" providerId="ADAL" clId="{A54A0034-E525-46EE-AA75-F6CE32F9CF9C}" dt="2024-02-14T12:04:18.475" v="2842" actId="207"/>
        <pc:sldMkLst>
          <pc:docMk/>
          <pc:sldMk cId="2015752203" sldId="1267"/>
        </pc:sldMkLst>
        <pc:spChg chg="add mod">
          <ac:chgData name="Frederic Praillet - Energie Commune" userId="22c4d647-71fb-48e2-820b-d21515086534" providerId="ADAL" clId="{A54A0034-E525-46EE-AA75-F6CE32F9CF9C}" dt="2024-02-13T13:48:48.345" v="388" actId="1076"/>
          <ac:spMkLst>
            <pc:docMk/>
            <pc:sldMk cId="2015752203" sldId="1267"/>
            <ac:spMk id="3" creationId="{D38CAB28-F4C5-0915-4938-02E17A72CA1E}"/>
          </ac:spMkLst>
        </pc:spChg>
        <pc:spChg chg="add mod">
          <ac:chgData name="Frederic Praillet - Energie Commune" userId="22c4d647-71fb-48e2-820b-d21515086534" providerId="ADAL" clId="{A54A0034-E525-46EE-AA75-F6CE32F9CF9C}" dt="2024-02-14T12:04:18.475" v="2842" actId="207"/>
          <ac:spMkLst>
            <pc:docMk/>
            <pc:sldMk cId="2015752203" sldId="1267"/>
            <ac:spMk id="4" creationId="{F85942D3-FE72-EA0D-EC40-9CFEB2407A1B}"/>
          </ac:spMkLst>
        </pc:spChg>
        <pc:spChg chg="mod">
          <ac:chgData name="Frederic Praillet - Energie Commune" userId="22c4d647-71fb-48e2-820b-d21515086534" providerId="ADAL" clId="{A54A0034-E525-46EE-AA75-F6CE32F9CF9C}" dt="2024-02-14T08:31:09.567" v="1630" actId="20577"/>
          <ac:spMkLst>
            <pc:docMk/>
            <pc:sldMk cId="2015752203" sldId="1267"/>
            <ac:spMk id="13" creationId="{86D4F8B4-3CFB-8E70-EDE1-8B0241C61D67}"/>
          </ac:spMkLst>
        </pc:spChg>
        <pc:spChg chg="del">
          <ac:chgData name="Frederic Praillet - Energie Commune" userId="22c4d647-71fb-48e2-820b-d21515086534" providerId="ADAL" clId="{A54A0034-E525-46EE-AA75-F6CE32F9CF9C}" dt="2024-02-13T13:43:01.575" v="340" actId="478"/>
          <ac:spMkLst>
            <pc:docMk/>
            <pc:sldMk cId="2015752203" sldId="1267"/>
            <ac:spMk id="14" creationId="{2EE081FC-17E2-5084-1732-9249641D3EC5}"/>
          </ac:spMkLst>
        </pc:spChg>
        <pc:picChg chg="add mod">
          <ac:chgData name="Frederic Praillet - Energie Commune" userId="22c4d647-71fb-48e2-820b-d21515086534" providerId="ADAL" clId="{A54A0034-E525-46EE-AA75-F6CE32F9CF9C}" dt="2024-02-13T13:48:28.422" v="377" actId="1076"/>
          <ac:picMkLst>
            <pc:docMk/>
            <pc:sldMk cId="2015752203" sldId="1267"/>
            <ac:picMk id="2" creationId="{735F2176-1B52-6736-7681-37385052D6DD}"/>
          </ac:picMkLst>
        </pc:picChg>
        <pc:picChg chg="add mod">
          <ac:chgData name="Frederic Praillet - Energie Commune" userId="22c4d647-71fb-48e2-820b-d21515086534" providerId="ADAL" clId="{A54A0034-E525-46EE-AA75-F6CE32F9CF9C}" dt="2024-02-13T13:51:06.495" v="395" actId="1076"/>
          <ac:picMkLst>
            <pc:docMk/>
            <pc:sldMk cId="2015752203" sldId="1267"/>
            <ac:picMk id="5" creationId="{83DFBDCC-44EB-8BBF-967B-EA5D6C5C195F}"/>
          </ac:picMkLst>
        </pc:picChg>
        <pc:picChg chg="del">
          <ac:chgData name="Frederic Praillet - Energie Commune" userId="22c4d647-71fb-48e2-820b-d21515086534" providerId="ADAL" clId="{A54A0034-E525-46EE-AA75-F6CE32F9CF9C}" dt="2024-02-13T13:43:03.449" v="341" actId="478"/>
          <ac:picMkLst>
            <pc:docMk/>
            <pc:sldMk cId="2015752203" sldId="1267"/>
            <ac:picMk id="6" creationId="{1A227214-D2A6-FEAC-9AC4-AB3CF7996AC0}"/>
          </ac:picMkLst>
        </pc:picChg>
        <pc:picChg chg="add mod">
          <ac:chgData name="Frederic Praillet - Energie Commune" userId="22c4d647-71fb-48e2-820b-d21515086534" providerId="ADAL" clId="{A54A0034-E525-46EE-AA75-F6CE32F9CF9C}" dt="2024-02-13T13:48:38.612" v="387" actId="1037"/>
          <ac:picMkLst>
            <pc:docMk/>
            <pc:sldMk cId="2015752203" sldId="1267"/>
            <ac:picMk id="2050" creationId="{317EB753-8F51-7B42-E06C-93A0DBFB8D7D}"/>
          </ac:picMkLst>
        </pc:picChg>
      </pc:sldChg>
      <pc:sldChg chg="addSp delSp modSp add mod ord modShow">
        <pc:chgData name="Frederic Praillet - Energie Commune" userId="22c4d647-71fb-48e2-820b-d21515086534" providerId="ADAL" clId="{A54A0034-E525-46EE-AA75-F6CE32F9CF9C}" dt="2024-02-14T11:20:56.476" v="2210" actId="6549"/>
        <pc:sldMkLst>
          <pc:docMk/>
          <pc:sldMk cId="521408647" sldId="1268"/>
        </pc:sldMkLst>
        <pc:spChg chg="mod">
          <ac:chgData name="Frederic Praillet - Energie Commune" userId="22c4d647-71fb-48e2-820b-d21515086534" providerId="ADAL" clId="{A54A0034-E525-46EE-AA75-F6CE32F9CF9C}" dt="2024-02-14T11:05:25.769" v="1882" actId="20577"/>
          <ac:spMkLst>
            <pc:docMk/>
            <pc:sldMk cId="521408647" sldId="1268"/>
            <ac:spMk id="2" creationId="{25DC91EF-9BFD-B313-8CC5-FE099808FC67}"/>
          </ac:spMkLst>
        </pc:spChg>
        <pc:spChg chg="mod">
          <ac:chgData name="Frederic Praillet - Energie Commune" userId="22c4d647-71fb-48e2-820b-d21515086534" providerId="ADAL" clId="{A54A0034-E525-46EE-AA75-F6CE32F9CF9C}" dt="2024-02-14T11:20:56.476" v="2210" actId="6549"/>
          <ac:spMkLst>
            <pc:docMk/>
            <pc:sldMk cId="521408647" sldId="1268"/>
            <ac:spMk id="3" creationId="{B3AAFF5E-B943-41F3-C12B-09F76F6ADF7E}"/>
          </ac:spMkLst>
        </pc:spChg>
        <pc:spChg chg="add del mod">
          <ac:chgData name="Frederic Praillet - Energie Commune" userId="22c4d647-71fb-48e2-820b-d21515086534" providerId="ADAL" clId="{A54A0034-E525-46EE-AA75-F6CE32F9CF9C}" dt="2024-02-14T11:10:50.338" v="1994" actId="21"/>
          <ac:spMkLst>
            <pc:docMk/>
            <pc:sldMk cId="521408647" sldId="1268"/>
            <ac:spMk id="7" creationId="{EDC0F2D5-6636-3487-0C6E-369F1C53BD92}"/>
          </ac:spMkLst>
        </pc:spChg>
        <pc:spChg chg="add del mod">
          <ac:chgData name="Frederic Praillet - Energie Commune" userId="22c4d647-71fb-48e2-820b-d21515086534" providerId="ADAL" clId="{A54A0034-E525-46EE-AA75-F6CE32F9CF9C}" dt="2024-02-14T11:10:50.338" v="1994" actId="21"/>
          <ac:spMkLst>
            <pc:docMk/>
            <pc:sldMk cId="521408647" sldId="1268"/>
            <ac:spMk id="9" creationId="{AA9AB279-94EB-2EA9-0B9F-5CFED4A151DB}"/>
          </ac:spMkLst>
        </pc:spChg>
        <pc:spChg chg="add del mod">
          <ac:chgData name="Frederic Praillet - Energie Commune" userId="22c4d647-71fb-48e2-820b-d21515086534" providerId="ADAL" clId="{A54A0034-E525-46EE-AA75-F6CE32F9CF9C}" dt="2024-02-14T11:10:50.338" v="1994" actId="21"/>
          <ac:spMkLst>
            <pc:docMk/>
            <pc:sldMk cId="521408647" sldId="1268"/>
            <ac:spMk id="10" creationId="{8C495B6B-5940-70B0-53D9-85182D2909AA}"/>
          </ac:spMkLst>
        </pc:spChg>
        <pc:spChg chg="add del mod">
          <ac:chgData name="Frederic Praillet - Energie Commune" userId="22c4d647-71fb-48e2-820b-d21515086534" providerId="ADAL" clId="{A54A0034-E525-46EE-AA75-F6CE32F9CF9C}" dt="2024-02-14T11:10:50.338" v="1994" actId="21"/>
          <ac:spMkLst>
            <pc:docMk/>
            <pc:sldMk cId="521408647" sldId="1268"/>
            <ac:spMk id="11" creationId="{7F97B80A-C5D2-49BB-12FC-9B1862FC7B3C}"/>
          </ac:spMkLst>
        </pc:spChg>
        <pc:spChg chg="del">
          <ac:chgData name="Frederic Praillet - Energie Commune" userId="22c4d647-71fb-48e2-820b-d21515086534" providerId="ADAL" clId="{A54A0034-E525-46EE-AA75-F6CE32F9CF9C}" dt="2024-02-13T14:40:00.414" v="1080" actId="478"/>
          <ac:spMkLst>
            <pc:docMk/>
            <pc:sldMk cId="521408647" sldId="1268"/>
            <ac:spMk id="12" creationId="{15BA4544-1596-1F54-DCCB-4B62DF204ABD}"/>
          </ac:spMkLst>
        </pc:spChg>
        <pc:spChg chg="add del mod">
          <ac:chgData name="Frederic Praillet - Energie Commune" userId="22c4d647-71fb-48e2-820b-d21515086534" providerId="ADAL" clId="{A54A0034-E525-46EE-AA75-F6CE32F9CF9C}" dt="2024-02-14T11:10:50.338" v="1994" actId="21"/>
          <ac:spMkLst>
            <pc:docMk/>
            <pc:sldMk cId="521408647" sldId="1268"/>
            <ac:spMk id="12" creationId="{3270A471-1B3F-A233-F483-B01D0181F0C5}"/>
          </ac:spMkLst>
        </pc:spChg>
        <pc:spChg chg="add del mod">
          <ac:chgData name="Frederic Praillet - Energie Commune" userId="22c4d647-71fb-48e2-820b-d21515086534" providerId="ADAL" clId="{A54A0034-E525-46EE-AA75-F6CE32F9CF9C}" dt="2024-02-14T11:10:50.338" v="1994" actId="21"/>
          <ac:spMkLst>
            <pc:docMk/>
            <pc:sldMk cId="521408647" sldId="1268"/>
            <ac:spMk id="13" creationId="{BAF06ABB-3715-DAA2-8C29-8699D47CD490}"/>
          </ac:spMkLst>
        </pc:spChg>
        <pc:spChg chg="add del mod">
          <ac:chgData name="Frederic Praillet - Energie Commune" userId="22c4d647-71fb-48e2-820b-d21515086534" providerId="ADAL" clId="{A54A0034-E525-46EE-AA75-F6CE32F9CF9C}" dt="2024-02-14T11:10:50.338" v="1994" actId="21"/>
          <ac:spMkLst>
            <pc:docMk/>
            <pc:sldMk cId="521408647" sldId="1268"/>
            <ac:spMk id="14" creationId="{CCDA63C0-EC28-2133-706D-19E103DD2C56}"/>
          </ac:spMkLst>
        </pc:spChg>
        <pc:spChg chg="add del mod">
          <ac:chgData name="Frederic Praillet - Energie Commune" userId="22c4d647-71fb-48e2-820b-d21515086534" providerId="ADAL" clId="{A54A0034-E525-46EE-AA75-F6CE32F9CF9C}" dt="2024-02-14T11:10:50.338" v="1994" actId="21"/>
          <ac:spMkLst>
            <pc:docMk/>
            <pc:sldMk cId="521408647" sldId="1268"/>
            <ac:spMk id="15" creationId="{5FAB2652-1E43-CEA0-1A3C-AC8F3B17BBA1}"/>
          </ac:spMkLst>
        </pc:spChg>
        <pc:spChg chg="add del mod">
          <ac:chgData name="Frederic Praillet - Energie Commune" userId="22c4d647-71fb-48e2-820b-d21515086534" providerId="ADAL" clId="{A54A0034-E525-46EE-AA75-F6CE32F9CF9C}" dt="2024-02-14T11:10:50.338" v="1994" actId="21"/>
          <ac:spMkLst>
            <pc:docMk/>
            <pc:sldMk cId="521408647" sldId="1268"/>
            <ac:spMk id="16" creationId="{2D4AF904-4928-5C4C-D6A0-52AA0BE267FD}"/>
          </ac:spMkLst>
        </pc:spChg>
        <pc:spChg chg="add del mod">
          <ac:chgData name="Frederic Praillet - Energie Commune" userId="22c4d647-71fb-48e2-820b-d21515086534" providerId="ADAL" clId="{A54A0034-E525-46EE-AA75-F6CE32F9CF9C}" dt="2024-02-14T11:10:50.338" v="1994" actId="21"/>
          <ac:spMkLst>
            <pc:docMk/>
            <pc:sldMk cId="521408647" sldId="1268"/>
            <ac:spMk id="17" creationId="{940C68F9-4513-4CCD-95D6-6202F3331CA4}"/>
          </ac:spMkLst>
        </pc:spChg>
        <pc:spChg chg="add del mod">
          <ac:chgData name="Frederic Praillet - Energie Commune" userId="22c4d647-71fb-48e2-820b-d21515086534" providerId="ADAL" clId="{A54A0034-E525-46EE-AA75-F6CE32F9CF9C}" dt="2024-02-14T11:10:50.338" v="1994" actId="21"/>
          <ac:spMkLst>
            <pc:docMk/>
            <pc:sldMk cId="521408647" sldId="1268"/>
            <ac:spMk id="18" creationId="{9B2B0748-6B54-4E99-5D79-6821BB144F24}"/>
          </ac:spMkLst>
        </pc:spChg>
        <pc:spChg chg="add del mod">
          <ac:chgData name="Frederic Praillet - Energie Commune" userId="22c4d647-71fb-48e2-820b-d21515086534" providerId="ADAL" clId="{A54A0034-E525-46EE-AA75-F6CE32F9CF9C}" dt="2024-02-14T11:10:50.338" v="1994" actId="21"/>
          <ac:spMkLst>
            <pc:docMk/>
            <pc:sldMk cId="521408647" sldId="1268"/>
            <ac:spMk id="19" creationId="{0A305056-238F-A3DF-276B-98AA5B30F89B}"/>
          </ac:spMkLst>
        </pc:spChg>
        <pc:spChg chg="add del mod">
          <ac:chgData name="Frederic Praillet - Energie Commune" userId="22c4d647-71fb-48e2-820b-d21515086534" providerId="ADAL" clId="{A54A0034-E525-46EE-AA75-F6CE32F9CF9C}" dt="2024-02-14T11:10:50.338" v="1994" actId="21"/>
          <ac:spMkLst>
            <pc:docMk/>
            <pc:sldMk cId="521408647" sldId="1268"/>
            <ac:spMk id="20" creationId="{86E3C2CD-171F-C233-D84A-FBD47190A2B2}"/>
          </ac:spMkLst>
        </pc:spChg>
        <pc:spChg chg="add del mod">
          <ac:chgData name="Frederic Praillet - Energie Commune" userId="22c4d647-71fb-48e2-820b-d21515086534" providerId="ADAL" clId="{A54A0034-E525-46EE-AA75-F6CE32F9CF9C}" dt="2024-02-14T11:10:50.338" v="1994" actId="21"/>
          <ac:spMkLst>
            <pc:docMk/>
            <pc:sldMk cId="521408647" sldId="1268"/>
            <ac:spMk id="21" creationId="{EA4A9CA5-ACDE-20DA-1BBE-149FC1003AD5}"/>
          </ac:spMkLst>
        </pc:spChg>
        <pc:picChg chg="del mod">
          <ac:chgData name="Frederic Praillet - Energie Commune" userId="22c4d647-71fb-48e2-820b-d21515086534" providerId="ADAL" clId="{A54A0034-E525-46EE-AA75-F6CE32F9CF9C}" dt="2024-02-14T11:07:04.349" v="1885" actId="478"/>
          <ac:picMkLst>
            <pc:docMk/>
            <pc:sldMk cId="521408647" sldId="1268"/>
            <ac:picMk id="4" creationId="{10482797-FEB5-DC7F-DB00-3DC25D9E3068}"/>
          </ac:picMkLst>
        </pc:picChg>
        <pc:picChg chg="add del mod">
          <ac:chgData name="Frederic Praillet - Energie Commune" userId="22c4d647-71fb-48e2-820b-d21515086534" providerId="ADAL" clId="{A54A0034-E525-46EE-AA75-F6CE32F9CF9C}" dt="2024-02-14T11:07:00.697" v="1884" actId="478"/>
          <ac:picMkLst>
            <pc:docMk/>
            <pc:sldMk cId="521408647" sldId="1268"/>
            <ac:picMk id="5" creationId="{40DA27D9-4378-BC02-FFB9-61C27BCA9062}"/>
          </ac:picMkLst>
        </pc:picChg>
        <pc:picChg chg="add del mod">
          <ac:chgData name="Frederic Praillet - Energie Commune" userId="22c4d647-71fb-48e2-820b-d21515086534" providerId="ADAL" clId="{A54A0034-E525-46EE-AA75-F6CE32F9CF9C}" dt="2024-02-14T11:06:57.860" v="1883" actId="478"/>
          <ac:picMkLst>
            <pc:docMk/>
            <pc:sldMk cId="521408647" sldId="1268"/>
            <ac:picMk id="6" creationId="{361624AF-5C61-45BE-C51A-6AE39717459F}"/>
          </ac:picMkLst>
        </pc:picChg>
        <pc:picChg chg="del mod">
          <ac:chgData name="Frederic Praillet - Energie Commune" userId="22c4d647-71fb-48e2-820b-d21515086534" providerId="ADAL" clId="{A54A0034-E525-46EE-AA75-F6CE32F9CF9C}" dt="2024-02-14T11:07:06.706" v="1886" actId="478"/>
          <ac:picMkLst>
            <pc:docMk/>
            <pc:sldMk cId="521408647" sldId="1268"/>
            <ac:picMk id="8" creationId="{862F7084-1791-D608-5B09-AD970320475A}"/>
          </ac:picMkLst>
        </pc:picChg>
        <pc:picChg chg="add del mod">
          <ac:chgData name="Frederic Praillet - Energie Commune" userId="22c4d647-71fb-48e2-820b-d21515086534" providerId="ADAL" clId="{A54A0034-E525-46EE-AA75-F6CE32F9CF9C}" dt="2024-02-14T11:10:50.338" v="1994" actId="21"/>
          <ac:picMkLst>
            <pc:docMk/>
            <pc:sldMk cId="521408647" sldId="1268"/>
            <ac:picMk id="22" creationId="{C9BE231C-8667-B7BE-1BE4-AD7198D4A978}"/>
          </ac:picMkLst>
        </pc:picChg>
        <pc:picChg chg="add mod">
          <ac:chgData name="Frederic Praillet - Energie Commune" userId="22c4d647-71fb-48e2-820b-d21515086534" providerId="ADAL" clId="{A54A0034-E525-46EE-AA75-F6CE32F9CF9C}" dt="2024-02-14T11:20:01.249" v="2202" actId="1076"/>
          <ac:picMkLst>
            <pc:docMk/>
            <pc:sldMk cId="521408647" sldId="1268"/>
            <ac:picMk id="23" creationId="{8CBC219A-7BD4-278D-2645-FBD8A3B489BA}"/>
          </ac:picMkLst>
        </pc:picChg>
        <pc:picChg chg="add del mod">
          <ac:chgData name="Frederic Praillet - Energie Commune" userId="22c4d647-71fb-48e2-820b-d21515086534" providerId="ADAL" clId="{A54A0034-E525-46EE-AA75-F6CE32F9CF9C}" dt="2024-02-14T11:12:59.915" v="2003" actId="478"/>
          <ac:picMkLst>
            <pc:docMk/>
            <pc:sldMk cId="521408647" sldId="1268"/>
            <ac:picMk id="25" creationId="{11DE0C61-F16B-03F5-02AA-1BB86A107F8F}"/>
          </ac:picMkLst>
        </pc:picChg>
        <pc:picChg chg="add mod ord">
          <ac:chgData name="Frederic Praillet - Energie Commune" userId="22c4d647-71fb-48e2-820b-d21515086534" providerId="ADAL" clId="{A54A0034-E525-46EE-AA75-F6CE32F9CF9C}" dt="2024-02-14T11:19:52.347" v="2201" actId="1036"/>
          <ac:picMkLst>
            <pc:docMk/>
            <pc:sldMk cId="521408647" sldId="1268"/>
            <ac:picMk id="26" creationId="{A5AC628C-4779-95C8-2871-2C833FCDA680}"/>
          </ac:picMkLst>
        </pc:picChg>
        <pc:cxnChg chg="add mod">
          <ac:chgData name="Frederic Praillet - Energie Commune" userId="22c4d647-71fb-48e2-820b-d21515086534" providerId="ADAL" clId="{A54A0034-E525-46EE-AA75-F6CE32F9CF9C}" dt="2024-02-14T11:20:06.266" v="2203" actId="14100"/>
          <ac:cxnSpMkLst>
            <pc:docMk/>
            <pc:sldMk cId="521408647" sldId="1268"/>
            <ac:cxnSpMk id="28" creationId="{58CD6AC2-A11A-DF37-35F7-117964E71B08}"/>
          </ac:cxnSpMkLst>
        </pc:cxnChg>
      </pc:sldChg>
      <pc:sldChg chg="modSp add mod">
        <pc:chgData name="Frederic Praillet - Energie Commune" userId="22c4d647-71fb-48e2-820b-d21515086534" providerId="ADAL" clId="{A54A0034-E525-46EE-AA75-F6CE32F9CF9C}" dt="2024-02-14T07:49:55.807" v="1152" actId="20577"/>
        <pc:sldMkLst>
          <pc:docMk/>
          <pc:sldMk cId="2400356887" sldId="1269"/>
        </pc:sldMkLst>
        <pc:spChg chg="mod">
          <ac:chgData name="Frederic Praillet - Energie Commune" userId="22c4d647-71fb-48e2-820b-d21515086534" providerId="ADAL" clId="{A54A0034-E525-46EE-AA75-F6CE32F9CF9C}" dt="2024-02-14T07:49:55.807" v="1152" actId="20577"/>
          <ac:spMkLst>
            <pc:docMk/>
            <pc:sldMk cId="2400356887" sldId="1269"/>
            <ac:spMk id="2" creationId="{93A3FCD8-C427-2C39-0B24-E377E83881A6}"/>
          </ac:spMkLst>
        </pc:spChg>
      </pc:sldChg>
      <pc:sldChg chg="addSp delSp modSp add mod">
        <pc:chgData name="Frederic Praillet - Energie Commune" userId="22c4d647-71fb-48e2-820b-d21515086534" providerId="ADAL" clId="{A54A0034-E525-46EE-AA75-F6CE32F9CF9C}" dt="2024-02-14T08:34:46.441" v="1706" actId="20577"/>
        <pc:sldMkLst>
          <pc:docMk/>
          <pc:sldMk cId="2073471446" sldId="1270"/>
        </pc:sldMkLst>
        <pc:spChg chg="mod">
          <ac:chgData name="Frederic Praillet - Energie Commune" userId="22c4d647-71fb-48e2-820b-d21515086534" providerId="ADAL" clId="{A54A0034-E525-46EE-AA75-F6CE32F9CF9C}" dt="2024-02-14T08:34:46.441" v="1706" actId="20577"/>
          <ac:spMkLst>
            <pc:docMk/>
            <pc:sldMk cId="2073471446" sldId="1270"/>
            <ac:spMk id="4" creationId="{8B32306D-F2EA-7D7A-68B3-6A3EB5378D31}"/>
          </ac:spMkLst>
        </pc:spChg>
        <pc:spChg chg="del">
          <ac:chgData name="Frederic Praillet - Energie Commune" userId="22c4d647-71fb-48e2-820b-d21515086534" providerId="ADAL" clId="{A54A0034-E525-46EE-AA75-F6CE32F9CF9C}" dt="2024-02-14T07:53:48.525" v="1175" actId="478"/>
          <ac:spMkLst>
            <pc:docMk/>
            <pc:sldMk cId="2073471446" sldId="1270"/>
            <ac:spMk id="7" creationId="{6F0708F0-0A9E-C134-CAD5-02BED15BCCEC}"/>
          </ac:spMkLst>
        </pc:spChg>
        <pc:picChg chg="add mod">
          <ac:chgData name="Frederic Praillet - Energie Commune" userId="22c4d647-71fb-48e2-820b-d21515086534" providerId="ADAL" clId="{A54A0034-E525-46EE-AA75-F6CE32F9CF9C}" dt="2024-02-14T07:57:47.732" v="1229" actId="1076"/>
          <ac:picMkLst>
            <pc:docMk/>
            <pc:sldMk cId="2073471446" sldId="1270"/>
            <ac:picMk id="2" creationId="{3E638B88-E95A-7083-97B6-8FE544DDF286}"/>
          </ac:picMkLst>
        </pc:picChg>
        <pc:picChg chg="add mod">
          <ac:chgData name="Frederic Praillet - Energie Commune" userId="22c4d647-71fb-48e2-820b-d21515086534" providerId="ADAL" clId="{A54A0034-E525-46EE-AA75-F6CE32F9CF9C}" dt="2024-02-14T07:59:06.255" v="1231"/>
          <ac:picMkLst>
            <pc:docMk/>
            <pc:sldMk cId="2073471446" sldId="1270"/>
            <ac:picMk id="3" creationId="{62C71B64-B46D-DADC-4C0F-53F2B2C9D0A8}"/>
          </ac:picMkLst>
        </pc:picChg>
        <pc:picChg chg="del">
          <ac:chgData name="Frederic Praillet - Energie Commune" userId="22c4d647-71fb-48e2-820b-d21515086534" providerId="ADAL" clId="{A54A0034-E525-46EE-AA75-F6CE32F9CF9C}" dt="2024-02-14T07:53:43.773" v="1174" actId="478"/>
          <ac:picMkLst>
            <pc:docMk/>
            <pc:sldMk cId="2073471446" sldId="1270"/>
            <ac:picMk id="8" creationId="{FBFF1848-834B-C467-B782-5233EA5D1E39}"/>
          </ac:picMkLst>
        </pc:picChg>
      </pc:sldChg>
      <pc:sldChg chg="modSp add mod ord">
        <pc:chgData name="Frederic Praillet - Energie Commune" userId="22c4d647-71fb-48e2-820b-d21515086534" providerId="ADAL" clId="{A54A0034-E525-46EE-AA75-F6CE32F9CF9C}" dt="2024-02-14T08:27:43.594" v="1498" actId="1076"/>
        <pc:sldMkLst>
          <pc:docMk/>
          <pc:sldMk cId="1485751789" sldId="1271"/>
        </pc:sldMkLst>
        <pc:spChg chg="mod">
          <ac:chgData name="Frederic Praillet - Energie Commune" userId="22c4d647-71fb-48e2-820b-d21515086534" providerId="ADAL" clId="{A54A0034-E525-46EE-AA75-F6CE32F9CF9C}" dt="2024-02-14T08:27:43.594" v="1498" actId="1076"/>
          <ac:spMkLst>
            <pc:docMk/>
            <pc:sldMk cId="1485751789" sldId="1271"/>
            <ac:spMk id="2" creationId="{343D41D9-B11D-9F16-C4C0-DA229AFFF029}"/>
          </ac:spMkLst>
        </pc:spChg>
      </pc:sldChg>
      <pc:sldChg chg="add del">
        <pc:chgData name="Frederic Praillet - Energie Commune" userId="22c4d647-71fb-48e2-820b-d21515086534" providerId="ADAL" clId="{A54A0034-E525-46EE-AA75-F6CE32F9CF9C}" dt="2024-02-14T08:16:35.914" v="1273" actId="2890"/>
        <pc:sldMkLst>
          <pc:docMk/>
          <pc:sldMk cId="2308838407" sldId="1272"/>
        </pc:sldMkLst>
      </pc:sldChg>
      <pc:sldChg chg="addSp modSp add mod">
        <pc:chgData name="Frederic Praillet - Energie Commune" userId="22c4d647-71fb-48e2-820b-d21515086534" providerId="ADAL" clId="{A54A0034-E525-46EE-AA75-F6CE32F9CF9C}" dt="2024-02-16T09:27:22.965" v="2997" actId="113"/>
        <pc:sldMkLst>
          <pc:docMk/>
          <pc:sldMk cId="2524572937" sldId="1272"/>
        </pc:sldMkLst>
        <pc:spChg chg="add mod">
          <ac:chgData name="Frederic Praillet - Energie Commune" userId="22c4d647-71fb-48e2-820b-d21515086534" providerId="ADAL" clId="{A54A0034-E525-46EE-AA75-F6CE32F9CF9C}" dt="2024-02-16T09:27:22.965" v="2997" actId="113"/>
          <ac:spMkLst>
            <pc:docMk/>
            <pc:sldMk cId="2524572937" sldId="1272"/>
            <ac:spMk id="3" creationId="{669643D6-F9A2-713D-3356-8440BBF1AFEB}"/>
          </ac:spMkLst>
        </pc:spChg>
      </pc:sldChg>
      <pc:sldChg chg="modSp add mod modAnim">
        <pc:chgData name="Frederic Praillet - Energie Commune" userId="22c4d647-71fb-48e2-820b-d21515086534" providerId="ADAL" clId="{A54A0034-E525-46EE-AA75-F6CE32F9CF9C}" dt="2024-02-17T18:15:25.346" v="3299" actId="1037"/>
        <pc:sldMkLst>
          <pc:docMk/>
          <pc:sldMk cId="1247245233" sldId="1273"/>
        </pc:sldMkLst>
        <pc:picChg chg="mod">
          <ac:chgData name="Frederic Praillet - Energie Commune" userId="22c4d647-71fb-48e2-820b-d21515086534" providerId="ADAL" clId="{A54A0034-E525-46EE-AA75-F6CE32F9CF9C}" dt="2024-02-17T18:15:25.346" v="3299" actId="1037"/>
          <ac:picMkLst>
            <pc:docMk/>
            <pc:sldMk cId="1247245233" sldId="1273"/>
            <ac:picMk id="4" creationId="{D4C5EA77-6B87-1BEB-005B-B5E9CA130CE0}"/>
          </ac:picMkLst>
        </pc:picChg>
        <pc:picChg chg="mod">
          <ac:chgData name="Frederic Praillet - Energie Commune" userId="22c4d647-71fb-48e2-820b-d21515086534" providerId="ADAL" clId="{A54A0034-E525-46EE-AA75-F6CE32F9CF9C}" dt="2024-02-17T18:15:21.259" v="3289" actId="1037"/>
          <ac:picMkLst>
            <pc:docMk/>
            <pc:sldMk cId="1247245233" sldId="1273"/>
            <ac:picMk id="6" creationId="{71E9AA47-E6C1-9BA5-8906-338B7114F55A}"/>
          </ac:picMkLst>
        </pc:picChg>
      </pc:sldChg>
      <pc:sldChg chg="addSp delSp modSp add mod modAnim">
        <pc:chgData name="Frederic Praillet - Energie Commune" userId="22c4d647-71fb-48e2-820b-d21515086534" providerId="ADAL" clId="{A54A0034-E525-46EE-AA75-F6CE32F9CF9C}" dt="2024-02-17T18:12:21.375" v="3258" actId="1036"/>
        <pc:sldMkLst>
          <pc:docMk/>
          <pc:sldMk cId="1105979688" sldId="1274"/>
        </pc:sldMkLst>
        <pc:spChg chg="ord">
          <ac:chgData name="Frederic Praillet - Energie Commune" userId="22c4d647-71fb-48e2-820b-d21515086534" providerId="ADAL" clId="{A54A0034-E525-46EE-AA75-F6CE32F9CF9C}" dt="2024-02-14T11:47:34.618" v="2435" actId="166"/>
          <ac:spMkLst>
            <pc:docMk/>
            <pc:sldMk cId="1105979688" sldId="1274"/>
            <ac:spMk id="2" creationId="{2FEB453B-2A36-933D-39F5-438FB677FFB4}"/>
          </ac:spMkLst>
        </pc:spChg>
        <pc:spChg chg="mod ord">
          <ac:chgData name="Frederic Praillet - Energie Commune" userId="22c4d647-71fb-48e2-820b-d21515086534" providerId="ADAL" clId="{A54A0034-E525-46EE-AA75-F6CE32F9CF9C}" dt="2024-02-14T11:50:37.731" v="2800" actId="20577"/>
          <ac:spMkLst>
            <pc:docMk/>
            <pc:sldMk cId="1105979688" sldId="1274"/>
            <ac:spMk id="3" creationId="{E978EB00-2E3B-C648-FC9C-10C731DFDB0D}"/>
          </ac:spMkLst>
        </pc:spChg>
        <pc:spChg chg="add mod ord">
          <ac:chgData name="Frederic Praillet - Energie Commune" userId="22c4d647-71fb-48e2-820b-d21515086534" providerId="ADAL" clId="{A54A0034-E525-46EE-AA75-F6CE32F9CF9C}" dt="2024-02-14T11:45:53.052" v="2425" actId="171"/>
          <ac:spMkLst>
            <pc:docMk/>
            <pc:sldMk cId="1105979688" sldId="1274"/>
            <ac:spMk id="12" creationId="{D5B58AB4-9E0A-EE9E-4821-B8EE66C02CA3}"/>
          </ac:spMkLst>
        </pc:spChg>
        <pc:spChg chg="add mod ord">
          <ac:chgData name="Frederic Praillet - Energie Commune" userId="22c4d647-71fb-48e2-820b-d21515086534" providerId="ADAL" clId="{A54A0034-E525-46EE-AA75-F6CE32F9CF9C}" dt="2024-02-14T11:47:11.082" v="2434" actId="171"/>
          <ac:spMkLst>
            <pc:docMk/>
            <pc:sldMk cId="1105979688" sldId="1274"/>
            <ac:spMk id="13" creationId="{776AB8F6-479C-376B-8024-69112B38349A}"/>
          </ac:spMkLst>
        </pc:spChg>
        <pc:spChg chg="add mod">
          <ac:chgData name="Frederic Praillet - Energie Commune" userId="22c4d647-71fb-48e2-820b-d21515086534" providerId="ADAL" clId="{A54A0034-E525-46EE-AA75-F6CE32F9CF9C}" dt="2024-02-17T18:12:08.196" v="3254" actId="1038"/>
          <ac:spMkLst>
            <pc:docMk/>
            <pc:sldMk cId="1105979688" sldId="1274"/>
            <ac:spMk id="14" creationId="{24DC9C74-ECCB-E38D-CF6A-631976BE0C98}"/>
          </ac:spMkLst>
        </pc:spChg>
        <pc:spChg chg="add mod">
          <ac:chgData name="Frederic Praillet - Energie Commune" userId="22c4d647-71fb-48e2-820b-d21515086534" providerId="ADAL" clId="{A54A0034-E525-46EE-AA75-F6CE32F9CF9C}" dt="2024-02-14T12:09:29.817" v="2939" actId="1038"/>
          <ac:spMkLst>
            <pc:docMk/>
            <pc:sldMk cId="1105979688" sldId="1274"/>
            <ac:spMk id="15" creationId="{AD92AE55-FD3D-CA5D-9709-53B9BACB2F16}"/>
          </ac:spMkLst>
        </pc:spChg>
        <pc:picChg chg="add del mod">
          <ac:chgData name="Frederic Praillet - Energie Commune" userId="22c4d647-71fb-48e2-820b-d21515086534" providerId="ADAL" clId="{A54A0034-E525-46EE-AA75-F6CE32F9CF9C}" dt="2024-02-14T11:38:55.282" v="2380" actId="478"/>
          <ac:picMkLst>
            <pc:docMk/>
            <pc:sldMk cId="1105979688" sldId="1274"/>
            <ac:picMk id="4" creationId="{EB5832C8-339C-A0A1-140E-DA581DD1F3B0}"/>
          </ac:picMkLst>
        </pc:picChg>
        <pc:picChg chg="add del mod ord">
          <ac:chgData name="Frederic Praillet - Energie Commune" userId="22c4d647-71fb-48e2-820b-d21515086534" providerId="ADAL" clId="{A54A0034-E525-46EE-AA75-F6CE32F9CF9C}" dt="2024-02-14T11:42:11.451" v="2395" actId="478"/>
          <ac:picMkLst>
            <pc:docMk/>
            <pc:sldMk cId="1105979688" sldId="1274"/>
            <ac:picMk id="6" creationId="{B31E848D-A637-0433-D2B5-3375DDA3FBAC}"/>
          </ac:picMkLst>
        </pc:picChg>
        <pc:picChg chg="add mod">
          <ac:chgData name="Frederic Praillet - Energie Commune" userId="22c4d647-71fb-48e2-820b-d21515086534" providerId="ADAL" clId="{A54A0034-E525-46EE-AA75-F6CE32F9CF9C}" dt="2024-02-14T11:45:00.778" v="2408" actId="1076"/>
          <ac:picMkLst>
            <pc:docMk/>
            <pc:sldMk cId="1105979688" sldId="1274"/>
            <ac:picMk id="7" creationId="{7EABC351-F1A7-9506-1B08-211C592D3F76}"/>
          </ac:picMkLst>
        </pc:picChg>
        <pc:picChg chg="add del mod">
          <ac:chgData name="Frederic Praillet - Energie Commune" userId="22c4d647-71fb-48e2-820b-d21515086534" providerId="ADAL" clId="{A54A0034-E525-46EE-AA75-F6CE32F9CF9C}" dt="2024-02-14T11:42:49.591" v="2399" actId="478"/>
          <ac:picMkLst>
            <pc:docMk/>
            <pc:sldMk cId="1105979688" sldId="1274"/>
            <ac:picMk id="9" creationId="{B8BB88F7-7904-6272-0359-2D361E3FC382}"/>
          </ac:picMkLst>
        </pc:picChg>
        <pc:picChg chg="add mod">
          <ac:chgData name="Frederic Praillet - Energie Commune" userId="22c4d647-71fb-48e2-820b-d21515086534" providerId="ADAL" clId="{A54A0034-E525-46EE-AA75-F6CE32F9CF9C}" dt="2024-02-17T18:12:21.375" v="3258" actId="1036"/>
          <ac:picMkLst>
            <pc:docMk/>
            <pc:sldMk cId="1105979688" sldId="1274"/>
            <ac:picMk id="11" creationId="{01E0105D-81C7-B92E-38C8-B4370B4C2271}"/>
          </ac:picMkLst>
        </pc:picChg>
        <pc:picChg chg="del">
          <ac:chgData name="Frederic Praillet - Energie Commune" userId="22c4d647-71fb-48e2-820b-d21515086534" providerId="ADAL" clId="{A54A0034-E525-46EE-AA75-F6CE32F9CF9C}" dt="2024-02-14T11:37:17.140" v="2290" actId="478"/>
          <ac:picMkLst>
            <pc:docMk/>
            <pc:sldMk cId="1105979688" sldId="1274"/>
            <ac:picMk id="23" creationId="{F08EF8C3-E105-426B-6B9A-55BAA8C70D87}"/>
          </ac:picMkLst>
        </pc:picChg>
        <pc:picChg chg="del">
          <ac:chgData name="Frederic Praillet - Energie Commune" userId="22c4d647-71fb-48e2-820b-d21515086534" providerId="ADAL" clId="{A54A0034-E525-46EE-AA75-F6CE32F9CF9C}" dt="2024-02-14T11:37:18.795" v="2291" actId="478"/>
          <ac:picMkLst>
            <pc:docMk/>
            <pc:sldMk cId="1105979688" sldId="1274"/>
            <ac:picMk id="26" creationId="{CAE4A819-E6B1-8797-10E8-E77C16CA4998}"/>
          </ac:picMkLst>
        </pc:picChg>
        <pc:cxnChg chg="del">
          <ac:chgData name="Frederic Praillet - Energie Commune" userId="22c4d647-71fb-48e2-820b-d21515086534" providerId="ADAL" clId="{A54A0034-E525-46EE-AA75-F6CE32F9CF9C}" dt="2024-02-14T11:37:22.624" v="2292" actId="478"/>
          <ac:cxnSpMkLst>
            <pc:docMk/>
            <pc:sldMk cId="1105979688" sldId="1274"/>
            <ac:cxnSpMk id="28" creationId="{055A0DA2-3B93-C020-BFD8-519E74709A86}"/>
          </ac:cxnSpMkLst>
        </pc:cxnChg>
      </pc:sldChg>
      <pc:sldChg chg="modSp mod">
        <pc:chgData name="Frederic Praillet - Energie Commune" userId="22c4d647-71fb-48e2-820b-d21515086534" providerId="ADAL" clId="{A54A0034-E525-46EE-AA75-F6CE32F9CF9C}" dt="2024-02-22T07:56:37.220" v="3379" actId="1036"/>
        <pc:sldMkLst>
          <pc:docMk/>
          <pc:sldMk cId="3096144785" sldId="1275"/>
        </pc:sldMkLst>
        <pc:spChg chg="mod">
          <ac:chgData name="Frederic Praillet - Energie Commune" userId="22c4d647-71fb-48e2-820b-d21515086534" providerId="ADAL" clId="{A54A0034-E525-46EE-AA75-F6CE32F9CF9C}" dt="2024-02-22T07:56:37.220" v="3379" actId="1036"/>
          <ac:spMkLst>
            <pc:docMk/>
            <pc:sldMk cId="3096144785" sldId="1275"/>
            <ac:spMk id="4" creationId="{9CC73207-5567-4E20-9D6A-D963DA776B9C}"/>
          </ac:spMkLst>
        </pc:spChg>
        <pc:spChg chg="mod">
          <ac:chgData name="Frederic Praillet - Energie Commune" userId="22c4d647-71fb-48e2-820b-d21515086534" providerId="ADAL" clId="{A54A0034-E525-46EE-AA75-F6CE32F9CF9C}" dt="2024-02-22T07:56:29.013" v="3351" actId="14100"/>
          <ac:spMkLst>
            <pc:docMk/>
            <pc:sldMk cId="3096144785" sldId="1275"/>
            <ac:spMk id="5" creationId="{B9419759-EA00-4A16-80BB-2469EBF8A0E6}"/>
          </ac:spMkLst>
        </pc:spChg>
      </pc:sldChg>
      <pc:sldChg chg="addSp delSp modSp add mod modAnim">
        <pc:chgData name="Frederic Praillet - Energie Commune" userId="22c4d647-71fb-48e2-820b-d21515086534" providerId="ADAL" clId="{A54A0034-E525-46EE-AA75-F6CE32F9CF9C}" dt="2024-02-17T13:20:28.533" v="3219"/>
        <pc:sldMkLst>
          <pc:docMk/>
          <pc:sldMk cId="4234726832" sldId="1277"/>
        </pc:sldMkLst>
        <pc:spChg chg="add mod">
          <ac:chgData name="Frederic Praillet - Energie Commune" userId="22c4d647-71fb-48e2-820b-d21515086534" providerId="ADAL" clId="{A54A0034-E525-46EE-AA75-F6CE32F9CF9C}" dt="2024-02-17T13:18:51.821" v="3206" actId="2085"/>
          <ac:spMkLst>
            <pc:docMk/>
            <pc:sldMk cId="4234726832" sldId="1277"/>
            <ac:spMk id="2" creationId="{E5B1EC06-07FF-3FA2-3C3F-007C13A480D4}"/>
          </ac:spMkLst>
        </pc:spChg>
        <pc:spChg chg="add mod">
          <ac:chgData name="Frederic Praillet - Energie Commune" userId="22c4d647-71fb-48e2-820b-d21515086534" providerId="ADAL" clId="{A54A0034-E525-46EE-AA75-F6CE32F9CF9C}" dt="2024-02-17T13:19:03.012" v="3208" actId="1076"/>
          <ac:spMkLst>
            <pc:docMk/>
            <pc:sldMk cId="4234726832" sldId="1277"/>
            <ac:spMk id="3" creationId="{AFFBA23F-2AC7-ECB2-B62A-4406B689ECD0}"/>
          </ac:spMkLst>
        </pc:spChg>
        <pc:spChg chg="mod">
          <ac:chgData name="Frederic Praillet - Energie Commune" userId="22c4d647-71fb-48e2-820b-d21515086534" providerId="ADAL" clId="{A54A0034-E525-46EE-AA75-F6CE32F9CF9C}" dt="2024-02-16T09:33:57.427" v="3168" actId="20577"/>
          <ac:spMkLst>
            <pc:docMk/>
            <pc:sldMk cId="4234726832" sldId="1277"/>
            <ac:spMk id="4" creationId="{97EA0A6C-309D-90BF-5857-DD9982850099}"/>
          </ac:spMkLst>
        </pc:spChg>
        <pc:spChg chg="add mod">
          <ac:chgData name="Frederic Praillet - Energie Commune" userId="22c4d647-71fb-48e2-820b-d21515086534" providerId="ADAL" clId="{A54A0034-E525-46EE-AA75-F6CE32F9CF9C}" dt="2024-02-16T09:35:40.232" v="3186" actId="14100"/>
          <ac:spMkLst>
            <pc:docMk/>
            <pc:sldMk cId="4234726832" sldId="1277"/>
            <ac:spMk id="5" creationId="{B18799AA-1697-032C-7633-5EA07BA23117}"/>
          </ac:spMkLst>
        </pc:spChg>
        <pc:spChg chg="add mod">
          <ac:chgData name="Frederic Praillet - Energie Commune" userId="22c4d647-71fb-48e2-820b-d21515086534" providerId="ADAL" clId="{A54A0034-E525-46EE-AA75-F6CE32F9CF9C}" dt="2024-02-17T13:19:12.601" v="3211" actId="14100"/>
          <ac:spMkLst>
            <pc:docMk/>
            <pc:sldMk cId="4234726832" sldId="1277"/>
            <ac:spMk id="6" creationId="{6E95DDB1-3693-A440-F033-CD8AFC084D28}"/>
          </ac:spMkLst>
        </pc:spChg>
        <pc:spChg chg="add mod">
          <ac:chgData name="Frederic Praillet - Energie Commune" userId="22c4d647-71fb-48e2-820b-d21515086534" providerId="ADAL" clId="{A54A0034-E525-46EE-AA75-F6CE32F9CF9C}" dt="2024-02-17T13:19:28.435" v="3214" actId="1037"/>
          <ac:spMkLst>
            <pc:docMk/>
            <pc:sldMk cId="4234726832" sldId="1277"/>
            <ac:spMk id="7" creationId="{E49AB600-FBE5-5656-52C2-D655D874B487}"/>
          </ac:spMkLst>
        </pc:spChg>
        <pc:picChg chg="del">
          <ac:chgData name="Frederic Praillet - Energie Commune" userId="22c4d647-71fb-48e2-820b-d21515086534" providerId="ADAL" clId="{A54A0034-E525-46EE-AA75-F6CE32F9CF9C}" dt="2024-02-16T09:33:59.598" v="3169" actId="478"/>
          <ac:picMkLst>
            <pc:docMk/>
            <pc:sldMk cId="4234726832" sldId="1277"/>
            <ac:picMk id="2" creationId="{116350AA-3EC1-663C-0BF8-D6976F444BC5}"/>
          </ac:picMkLst>
        </pc:picChg>
        <pc:picChg chg="add del mod ord">
          <ac:chgData name="Frederic Praillet - Energie Commune" userId="22c4d647-71fb-48e2-820b-d21515086534" providerId="ADAL" clId="{A54A0034-E525-46EE-AA75-F6CE32F9CF9C}" dt="2024-02-16T09:39:46.346" v="3199" actId="478"/>
          <ac:picMkLst>
            <pc:docMk/>
            <pc:sldMk cId="4234726832" sldId="1277"/>
            <ac:picMk id="7" creationId="{35B7A17C-B030-6987-75D4-8CADAD1D0FD7}"/>
          </ac:picMkLst>
        </pc:picChg>
        <pc:picChg chg="add mod ord">
          <ac:chgData name="Frederic Praillet - Energie Commune" userId="22c4d647-71fb-48e2-820b-d21515086534" providerId="ADAL" clId="{A54A0034-E525-46EE-AA75-F6CE32F9CF9C}" dt="2024-02-16T09:39:56.006" v="3203" actId="1076"/>
          <ac:picMkLst>
            <pc:docMk/>
            <pc:sldMk cId="4234726832" sldId="1277"/>
            <ac:picMk id="9" creationId="{5BA245F9-09EC-C807-91CC-6D7152CC6C55}"/>
          </ac:picMkLst>
        </pc:picChg>
        <pc:picChg chg="add del mod">
          <ac:chgData name="Frederic Praillet - Energie Commune" userId="22c4d647-71fb-48e2-820b-d21515086534" providerId="ADAL" clId="{A54A0034-E525-46EE-AA75-F6CE32F9CF9C}" dt="2024-02-16T09:37:39.910" v="3193" actId="478"/>
          <ac:picMkLst>
            <pc:docMk/>
            <pc:sldMk cId="4234726832" sldId="1277"/>
            <ac:picMk id="1026" creationId="{14433F14-C15D-1E18-3415-7CDDE568FEA1}"/>
          </ac:picMkLst>
        </pc:picChg>
        <pc:picChg chg="add del mod">
          <ac:chgData name="Frederic Praillet - Energie Commune" userId="22c4d647-71fb-48e2-820b-d21515086534" providerId="ADAL" clId="{A54A0034-E525-46EE-AA75-F6CE32F9CF9C}" dt="2024-02-16T09:38:29.238" v="3194" actId="478"/>
          <ac:picMkLst>
            <pc:docMk/>
            <pc:sldMk cId="4234726832" sldId="1277"/>
            <ac:picMk id="1028" creationId="{B14B9FA8-8ACE-E6E5-36A0-E89B6720AD61}"/>
          </ac:picMkLst>
        </pc:picChg>
      </pc:sldChg>
      <pc:sldChg chg="modSp mod">
        <pc:chgData name="Frederic Praillet - Energie Commune" userId="22c4d647-71fb-48e2-820b-d21515086534" providerId="ADAL" clId="{A54A0034-E525-46EE-AA75-F6CE32F9CF9C}" dt="2024-02-22T08:02:25.641" v="3381" actId="20577"/>
        <pc:sldMkLst>
          <pc:docMk/>
          <pc:sldMk cId="1569277260" sldId="1282"/>
        </pc:sldMkLst>
        <pc:spChg chg="mod">
          <ac:chgData name="Frederic Praillet - Energie Commune" userId="22c4d647-71fb-48e2-820b-d21515086534" providerId="ADAL" clId="{A54A0034-E525-46EE-AA75-F6CE32F9CF9C}" dt="2024-02-22T08:02:25.641" v="3381" actId="20577"/>
          <ac:spMkLst>
            <pc:docMk/>
            <pc:sldMk cId="1569277260" sldId="1282"/>
            <ac:spMk id="5" creationId="{6994F20B-CC68-77C4-19A5-F9E290F12136}"/>
          </ac:spMkLst>
        </pc:spChg>
      </pc:sldChg>
      <pc:sldChg chg="modSp mod">
        <pc:chgData name="Frederic Praillet - Energie Commune" userId="22c4d647-71fb-48e2-820b-d21515086534" providerId="ADAL" clId="{A54A0034-E525-46EE-AA75-F6CE32F9CF9C}" dt="2024-02-22T08:03:54.601" v="3389" actId="6549"/>
        <pc:sldMkLst>
          <pc:docMk/>
          <pc:sldMk cId="495849922" sldId="1283"/>
        </pc:sldMkLst>
        <pc:spChg chg="mod">
          <ac:chgData name="Frederic Praillet - Energie Commune" userId="22c4d647-71fb-48e2-820b-d21515086534" providerId="ADAL" clId="{A54A0034-E525-46EE-AA75-F6CE32F9CF9C}" dt="2024-02-22T08:03:54.601" v="3389" actId="6549"/>
          <ac:spMkLst>
            <pc:docMk/>
            <pc:sldMk cId="495849922" sldId="1283"/>
            <ac:spMk id="3" creationId="{95F0914E-8AE1-EE74-3960-4508813826A6}"/>
          </ac:spMkLst>
        </pc:spChg>
      </pc:sldChg>
    </pc:docChg>
  </pc:docChgLst>
  <pc:docChgLst>
    <pc:chgData name="Johanna D'Hernoncourt - Energie Commune" userId="ea03f113-17a9-473e-bd82-69cb78e60429" providerId="ADAL" clId="{94257669-85EA-46D3-BC43-B9B6DB589D91}"/>
    <pc:docChg chg="undo custSel addSld modSld modMainMaster">
      <pc:chgData name="Johanna D'Hernoncourt - Energie Commune" userId="ea03f113-17a9-473e-bd82-69cb78e60429" providerId="ADAL" clId="{94257669-85EA-46D3-BC43-B9B6DB589D91}" dt="2024-02-22T12:53:51.103" v="700" actId="1076"/>
      <pc:docMkLst>
        <pc:docMk/>
      </pc:docMkLst>
      <pc:sldChg chg="delSp modSp mod">
        <pc:chgData name="Johanna D'Hernoncourt - Energie Commune" userId="ea03f113-17a9-473e-bd82-69cb78e60429" providerId="ADAL" clId="{94257669-85EA-46D3-BC43-B9B6DB589D91}" dt="2024-02-15T10:10:05.734" v="1" actId="478"/>
        <pc:sldMkLst>
          <pc:docMk/>
          <pc:sldMk cId="2402709085" sldId="276"/>
        </pc:sldMkLst>
        <pc:spChg chg="del">
          <ac:chgData name="Johanna D'Hernoncourt - Energie Commune" userId="ea03f113-17a9-473e-bd82-69cb78e60429" providerId="ADAL" clId="{94257669-85EA-46D3-BC43-B9B6DB589D91}" dt="2024-02-15T10:10:05.734" v="1" actId="478"/>
          <ac:spMkLst>
            <pc:docMk/>
            <pc:sldMk cId="2402709085" sldId="276"/>
            <ac:spMk id="33" creationId="{F14DF452-D73E-403C-9423-68AFB448BBF4}"/>
          </ac:spMkLst>
        </pc:spChg>
        <pc:picChg chg="mod">
          <ac:chgData name="Johanna D'Hernoncourt - Energie Commune" userId="ea03f113-17a9-473e-bd82-69cb78e60429" providerId="ADAL" clId="{94257669-85EA-46D3-BC43-B9B6DB589D91}" dt="2024-02-15T10:09:56.455" v="0" actId="1076"/>
          <ac:picMkLst>
            <pc:docMk/>
            <pc:sldMk cId="2402709085" sldId="276"/>
            <ac:picMk id="32" creationId="{B0363D85-7BEF-4DEF-BDBE-7EA3E8B2C4DD}"/>
          </ac:picMkLst>
        </pc:picChg>
      </pc:sldChg>
      <pc:sldChg chg="addSp modSp mod">
        <pc:chgData name="Johanna D'Hernoncourt - Energie Commune" userId="ea03f113-17a9-473e-bd82-69cb78e60429" providerId="ADAL" clId="{94257669-85EA-46D3-BC43-B9B6DB589D91}" dt="2024-02-15T10:36:07.019" v="283" actId="1076"/>
        <pc:sldMkLst>
          <pc:docMk/>
          <pc:sldMk cId="0" sldId="1243"/>
        </pc:sldMkLst>
        <pc:spChg chg="mod">
          <ac:chgData name="Johanna D'Hernoncourt - Energie Commune" userId="ea03f113-17a9-473e-bd82-69cb78e60429" providerId="ADAL" clId="{94257669-85EA-46D3-BC43-B9B6DB589D91}" dt="2024-02-15T10:16:52.760" v="40" actId="108"/>
          <ac:spMkLst>
            <pc:docMk/>
            <pc:sldMk cId="0" sldId="1243"/>
            <ac:spMk id="2" creationId="{29A1017B-7ACE-B619-A2B4-2EAC93466847}"/>
          </ac:spMkLst>
        </pc:spChg>
        <pc:picChg chg="add mod">
          <ac:chgData name="Johanna D'Hernoncourt - Energie Commune" userId="ea03f113-17a9-473e-bd82-69cb78e60429" providerId="ADAL" clId="{94257669-85EA-46D3-BC43-B9B6DB589D91}" dt="2024-02-15T10:16:35.026" v="38"/>
          <ac:picMkLst>
            <pc:docMk/>
            <pc:sldMk cId="0" sldId="1243"/>
            <ac:picMk id="3" creationId="{92CBAD3A-DDE1-06A9-1BB1-4200749714DA}"/>
          </ac:picMkLst>
        </pc:picChg>
        <pc:picChg chg="add mod">
          <ac:chgData name="Johanna D'Hernoncourt - Energie Commune" userId="ea03f113-17a9-473e-bd82-69cb78e60429" providerId="ADAL" clId="{94257669-85EA-46D3-BC43-B9B6DB589D91}" dt="2024-02-15T10:16:42.686" v="39"/>
          <ac:picMkLst>
            <pc:docMk/>
            <pc:sldMk cId="0" sldId="1243"/>
            <ac:picMk id="4" creationId="{767ED602-B01D-249F-1D82-32B217BCE311}"/>
          </ac:picMkLst>
        </pc:picChg>
        <pc:picChg chg="add mod">
          <ac:chgData name="Johanna D'Hernoncourt - Energie Commune" userId="ea03f113-17a9-473e-bd82-69cb78e60429" providerId="ADAL" clId="{94257669-85EA-46D3-BC43-B9B6DB589D91}" dt="2024-02-15T10:16:42.686" v="39"/>
          <ac:picMkLst>
            <pc:docMk/>
            <pc:sldMk cId="0" sldId="1243"/>
            <ac:picMk id="5" creationId="{467736CE-4246-412A-43CE-2AF5A55431F9}"/>
          </ac:picMkLst>
        </pc:picChg>
        <pc:picChg chg="add mod">
          <ac:chgData name="Johanna D'Hernoncourt - Energie Commune" userId="ea03f113-17a9-473e-bd82-69cb78e60429" providerId="ADAL" clId="{94257669-85EA-46D3-BC43-B9B6DB589D91}" dt="2024-02-15T10:16:42.686" v="39"/>
          <ac:picMkLst>
            <pc:docMk/>
            <pc:sldMk cId="0" sldId="1243"/>
            <ac:picMk id="6" creationId="{25273B46-7881-3E2B-1102-A69594F958BA}"/>
          </ac:picMkLst>
        </pc:picChg>
        <pc:picChg chg="add mod">
          <ac:chgData name="Johanna D'Hernoncourt - Energie Commune" userId="ea03f113-17a9-473e-bd82-69cb78e60429" providerId="ADAL" clId="{94257669-85EA-46D3-BC43-B9B6DB589D91}" dt="2024-02-15T10:36:07.019" v="283" actId="1076"/>
          <ac:picMkLst>
            <pc:docMk/>
            <pc:sldMk cId="0" sldId="1243"/>
            <ac:picMk id="1026" creationId="{A4131215-4972-874D-2324-251B1B45A44F}"/>
          </ac:picMkLst>
        </pc:picChg>
      </pc:sldChg>
      <pc:sldChg chg="modSp mod modAnim">
        <pc:chgData name="Johanna D'Hernoncourt - Energie Commune" userId="ea03f113-17a9-473e-bd82-69cb78e60429" providerId="ADAL" clId="{94257669-85EA-46D3-BC43-B9B6DB589D91}" dt="2024-02-15T10:11:21.322" v="6"/>
        <pc:sldMkLst>
          <pc:docMk/>
          <pc:sldMk cId="2015752203" sldId="1267"/>
        </pc:sldMkLst>
        <pc:spChg chg="mod">
          <ac:chgData name="Johanna D'Hernoncourt - Energie Commune" userId="ea03f113-17a9-473e-bd82-69cb78e60429" providerId="ADAL" clId="{94257669-85EA-46D3-BC43-B9B6DB589D91}" dt="2024-02-15T10:11:13.906" v="5" actId="1076"/>
          <ac:spMkLst>
            <pc:docMk/>
            <pc:sldMk cId="2015752203" sldId="1267"/>
            <ac:spMk id="4" creationId="{F85942D3-FE72-EA0D-EC40-9CFEB2407A1B}"/>
          </ac:spMkLst>
        </pc:spChg>
        <pc:picChg chg="mod">
          <ac:chgData name="Johanna D'Hernoncourt - Energie Commune" userId="ea03f113-17a9-473e-bd82-69cb78e60429" providerId="ADAL" clId="{94257669-85EA-46D3-BC43-B9B6DB589D91}" dt="2024-02-15T10:11:13.475" v="4" actId="1076"/>
          <ac:picMkLst>
            <pc:docMk/>
            <pc:sldMk cId="2015752203" sldId="1267"/>
            <ac:picMk id="5" creationId="{83DFBDCC-44EB-8BBF-967B-EA5D6C5C195F}"/>
          </ac:picMkLst>
        </pc:picChg>
      </pc:sldChg>
      <pc:sldChg chg="modSp mod modAnim">
        <pc:chgData name="Johanna D'Hernoncourt - Energie Commune" userId="ea03f113-17a9-473e-bd82-69cb78e60429" providerId="ADAL" clId="{94257669-85EA-46D3-BC43-B9B6DB589D91}" dt="2024-02-22T12:53:51.103" v="700" actId="1076"/>
        <pc:sldMkLst>
          <pc:docMk/>
          <pc:sldMk cId="1247245233" sldId="1273"/>
        </pc:sldMkLst>
        <pc:spChg chg="mod">
          <ac:chgData name="Johanna D'Hernoncourt - Energie Commune" userId="ea03f113-17a9-473e-bd82-69cb78e60429" providerId="ADAL" clId="{94257669-85EA-46D3-BC43-B9B6DB589D91}" dt="2024-02-22T12:53:44.049" v="698" actId="20577"/>
          <ac:spMkLst>
            <pc:docMk/>
            <pc:sldMk cId="1247245233" sldId="1273"/>
            <ac:spMk id="3" creationId="{1F684868-CCDE-D7D1-9585-F6999E961C28}"/>
          </ac:spMkLst>
        </pc:spChg>
        <pc:picChg chg="mod">
          <ac:chgData name="Johanna D'Hernoncourt - Energie Commune" userId="ea03f113-17a9-473e-bd82-69cb78e60429" providerId="ADAL" clId="{94257669-85EA-46D3-BC43-B9B6DB589D91}" dt="2024-02-22T12:53:49.880" v="699" actId="1076"/>
          <ac:picMkLst>
            <pc:docMk/>
            <pc:sldMk cId="1247245233" sldId="1273"/>
            <ac:picMk id="4" creationId="{D4C5EA77-6B87-1BEB-005B-B5E9CA130CE0}"/>
          </ac:picMkLst>
        </pc:picChg>
        <pc:picChg chg="mod">
          <ac:chgData name="Johanna D'Hernoncourt - Energie Commune" userId="ea03f113-17a9-473e-bd82-69cb78e60429" providerId="ADAL" clId="{94257669-85EA-46D3-BC43-B9B6DB589D91}" dt="2024-02-22T12:53:51.103" v="700" actId="1076"/>
          <ac:picMkLst>
            <pc:docMk/>
            <pc:sldMk cId="1247245233" sldId="1273"/>
            <ac:picMk id="8" creationId="{04EDD7B0-74BB-B57C-9C3A-92FE452719BE}"/>
          </ac:picMkLst>
        </pc:picChg>
      </pc:sldChg>
      <pc:sldChg chg="modSp add mod">
        <pc:chgData name="Johanna D'Hernoncourt - Energie Commune" userId="ea03f113-17a9-473e-bd82-69cb78e60429" providerId="ADAL" clId="{94257669-85EA-46D3-BC43-B9B6DB589D91}" dt="2024-02-15T10:21:42.453" v="280" actId="6549"/>
        <pc:sldMkLst>
          <pc:docMk/>
          <pc:sldMk cId="3096144785" sldId="1275"/>
        </pc:sldMkLst>
        <pc:spChg chg="mod">
          <ac:chgData name="Johanna D'Hernoncourt - Energie Commune" userId="ea03f113-17a9-473e-bd82-69cb78e60429" providerId="ADAL" clId="{94257669-85EA-46D3-BC43-B9B6DB589D91}" dt="2024-02-15T10:21:42.453" v="280" actId="6549"/>
          <ac:spMkLst>
            <pc:docMk/>
            <pc:sldMk cId="3096144785" sldId="1275"/>
            <ac:spMk id="4" creationId="{9CC73207-5567-4E20-9D6A-D963DA776B9C}"/>
          </ac:spMkLst>
        </pc:spChg>
        <pc:spChg chg="mod">
          <ac:chgData name="Johanna D'Hernoncourt - Energie Commune" userId="ea03f113-17a9-473e-bd82-69cb78e60429" providerId="ADAL" clId="{94257669-85EA-46D3-BC43-B9B6DB589D91}" dt="2024-02-15T10:17:21.753" v="42" actId="108"/>
          <ac:spMkLst>
            <pc:docMk/>
            <pc:sldMk cId="3096144785" sldId="1275"/>
            <ac:spMk id="5" creationId="{B9419759-EA00-4A16-80BB-2469EBF8A0E6}"/>
          </ac:spMkLst>
        </pc:spChg>
      </pc:sldChg>
      <pc:sldChg chg="modSp add mod">
        <pc:chgData name="Johanna D'Hernoncourt - Energie Commune" userId="ea03f113-17a9-473e-bd82-69cb78e60429" providerId="ADAL" clId="{94257669-85EA-46D3-BC43-B9B6DB589D91}" dt="2024-02-15T10:48:34.869" v="692" actId="20577"/>
        <pc:sldMkLst>
          <pc:docMk/>
          <pc:sldMk cId="90595060" sldId="1276"/>
        </pc:sldMkLst>
        <pc:spChg chg="mod">
          <ac:chgData name="Johanna D'Hernoncourt - Energie Commune" userId="ea03f113-17a9-473e-bd82-69cb78e60429" providerId="ADAL" clId="{94257669-85EA-46D3-BC43-B9B6DB589D91}" dt="2024-02-15T10:48:08.589" v="669" actId="20577"/>
          <ac:spMkLst>
            <pc:docMk/>
            <pc:sldMk cId="90595060" sldId="1276"/>
            <ac:spMk id="4" creationId="{CBFAF1A9-C731-8E48-23DF-63DA28F2674D}"/>
          </ac:spMkLst>
        </pc:spChg>
        <pc:spChg chg="mod">
          <ac:chgData name="Johanna D'Hernoncourt - Energie Commune" userId="ea03f113-17a9-473e-bd82-69cb78e60429" providerId="ADAL" clId="{94257669-85EA-46D3-BC43-B9B6DB589D91}" dt="2024-02-15T10:48:34.869" v="692" actId="20577"/>
          <ac:spMkLst>
            <pc:docMk/>
            <pc:sldMk cId="90595060" sldId="1276"/>
            <ac:spMk id="5" creationId="{81535782-7DEC-76D0-BD31-B44B6FD9784D}"/>
          </ac:spMkLst>
        </pc:spChg>
      </pc:sldChg>
      <pc:sldChg chg="modSp mod">
        <pc:chgData name="Johanna D'Hernoncourt - Energie Commune" userId="ea03f113-17a9-473e-bd82-69cb78e60429" providerId="ADAL" clId="{94257669-85EA-46D3-BC43-B9B6DB589D91}" dt="2024-02-22T06:59:37.898" v="694" actId="20577"/>
        <pc:sldMkLst>
          <pc:docMk/>
          <pc:sldMk cId="1569277260" sldId="1282"/>
        </pc:sldMkLst>
        <pc:spChg chg="mod">
          <ac:chgData name="Johanna D'Hernoncourt - Energie Commune" userId="ea03f113-17a9-473e-bd82-69cb78e60429" providerId="ADAL" clId="{94257669-85EA-46D3-BC43-B9B6DB589D91}" dt="2024-02-22T06:59:37.898" v="694" actId="20577"/>
          <ac:spMkLst>
            <pc:docMk/>
            <pc:sldMk cId="1569277260" sldId="1282"/>
            <ac:spMk id="5" creationId="{6994F20B-CC68-77C4-19A5-F9E290F12136}"/>
          </ac:spMkLst>
        </pc:spChg>
      </pc:sldChg>
      <pc:sldMasterChg chg="modSldLayout">
        <pc:chgData name="Johanna D'Hernoncourt - Energie Commune" userId="ea03f113-17a9-473e-bd82-69cb78e60429" providerId="ADAL" clId="{94257669-85EA-46D3-BC43-B9B6DB589D91}" dt="2024-02-15T10:35:57.269" v="281" actId="478"/>
        <pc:sldMasterMkLst>
          <pc:docMk/>
          <pc:sldMasterMk cId="0" sldId="2147483648"/>
        </pc:sldMasterMkLst>
        <pc:sldLayoutChg chg="delSp mod">
          <pc:chgData name="Johanna D'Hernoncourt - Energie Commune" userId="ea03f113-17a9-473e-bd82-69cb78e60429" providerId="ADAL" clId="{94257669-85EA-46D3-BC43-B9B6DB589D91}" dt="2024-02-15T10:35:57.269" v="281" actId="478"/>
          <pc:sldLayoutMkLst>
            <pc:docMk/>
            <pc:sldMasterMk cId="0" sldId="2147483648"/>
            <pc:sldLayoutMk cId="1658237600" sldId="2147483667"/>
          </pc:sldLayoutMkLst>
          <pc:picChg chg="del">
            <ac:chgData name="Johanna D'Hernoncourt - Energie Commune" userId="ea03f113-17a9-473e-bd82-69cb78e60429" providerId="ADAL" clId="{94257669-85EA-46D3-BC43-B9B6DB589D91}" dt="2024-02-15T10:35:57.269" v="281" actId="478"/>
            <ac:picMkLst>
              <pc:docMk/>
              <pc:sldMasterMk cId="0" sldId="2147483648"/>
              <pc:sldLayoutMk cId="1658237600" sldId="2147483667"/>
              <ac:picMk id="8" creationId="{699C2044-5164-478C-AC37-32A046E3F8B4}"/>
            </ac:picMkLst>
          </pc:picChg>
        </pc:sldLayoutChg>
      </pc:sldMasterChg>
    </pc:docChg>
  </pc:docChgLst>
  <pc:docChgLst>
    <pc:chgData name="Johanna D'Hernoncourt - Energie Commune" userId="S::jdhernoncourt@energiecommune.be::ea03f113-17a9-473e-bd82-69cb78e60429" providerId="AD" clId="Web-{E7B53FA6-4C2E-4C00-BF88-EC0C498B4E07}"/>
    <pc:docChg chg="modSld">
      <pc:chgData name="Johanna D'Hernoncourt - Energie Commune" userId="S::jdhernoncourt@energiecommune.be::ea03f113-17a9-473e-bd82-69cb78e60429" providerId="AD" clId="Web-{E7B53FA6-4C2E-4C00-BF88-EC0C498B4E07}" dt="2024-02-15T10:07:31.187" v="1" actId="1076"/>
      <pc:docMkLst>
        <pc:docMk/>
      </pc:docMkLst>
      <pc:sldChg chg="modSp">
        <pc:chgData name="Johanna D'Hernoncourt - Energie Commune" userId="S::jdhernoncourt@energiecommune.be::ea03f113-17a9-473e-bd82-69cb78e60429" providerId="AD" clId="Web-{E7B53FA6-4C2E-4C00-BF88-EC0C498B4E07}" dt="2024-02-15T10:04:46.150" v="0" actId="20577"/>
        <pc:sldMkLst>
          <pc:docMk/>
          <pc:sldMk cId="2146246430" sldId="1266"/>
        </pc:sldMkLst>
        <pc:spChg chg="mod">
          <ac:chgData name="Johanna D'Hernoncourt - Energie Commune" userId="S::jdhernoncourt@energiecommune.be::ea03f113-17a9-473e-bd82-69cb78e60429" providerId="AD" clId="Web-{E7B53FA6-4C2E-4C00-BF88-EC0C498B4E07}" dt="2024-02-15T10:04:46.150" v="0" actId="20577"/>
          <ac:spMkLst>
            <pc:docMk/>
            <pc:sldMk cId="2146246430" sldId="1266"/>
            <ac:spMk id="3" creationId="{CE8D8395-FAF9-042B-F9FA-3A05FD415C2C}"/>
          </ac:spMkLst>
        </pc:spChg>
      </pc:sldChg>
      <pc:sldChg chg="modSp">
        <pc:chgData name="Johanna D'Hernoncourt - Energie Commune" userId="S::jdhernoncourt@energiecommune.be::ea03f113-17a9-473e-bd82-69cb78e60429" providerId="AD" clId="Web-{E7B53FA6-4C2E-4C00-BF88-EC0C498B4E07}" dt="2024-02-15T10:07:31.187" v="1" actId="1076"/>
        <pc:sldMkLst>
          <pc:docMk/>
          <pc:sldMk cId="2015752203" sldId="1267"/>
        </pc:sldMkLst>
        <pc:picChg chg="mod">
          <ac:chgData name="Johanna D'Hernoncourt - Energie Commune" userId="S::jdhernoncourt@energiecommune.be::ea03f113-17a9-473e-bd82-69cb78e60429" providerId="AD" clId="Web-{E7B53FA6-4C2E-4C00-BF88-EC0C498B4E07}" dt="2024-02-15T10:07:31.187" v="1" actId="1076"/>
          <ac:picMkLst>
            <pc:docMk/>
            <pc:sldMk cId="2015752203" sldId="1267"/>
            <ac:picMk id="5" creationId="{83DFBDCC-44EB-8BBF-967B-EA5D6C5C195F}"/>
          </ac:picMkLst>
        </pc:pic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Classeur1" TargetMode="External"/><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Classeur1" TargetMode="External"/><Relationship Id="rId4" Type="http://schemas.openxmlformats.org/officeDocument/2006/relationships/themeOverride" Target="../theme/themeOverride2.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'Plancher social'!$A$37:$E$46</cx:f>
        <cx:lvl ptCount="10"/>
        <cx:lvl ptCount="10"/>
        <cx:lvl ptCount="10">
          <cx:pt idx="0">x</cx:pt>
          <cx:pt idx="1">x</cx:pt>
          <cx:pt idx="3">x</cx:pt>
          <cx:pt idx="4">x</cx:pt>
          <cx:pt idx="5">x</cx:pt>
          <cx:pt idx="6">x</cx:pt>
        </cx:lvl>
        <cx:lvl ptCount="10">
          <cx:pt idx="0">x</cx:pt>
          <cx:pt idx="1">x</cx:pt>
          <cx:pt idx="3">x</cx:pt>
          <cx:pt idx="4">x</cx:pt>
          <cx:pt idx="5">x</cx:pt>
          <cx:pt idx="6">x</cx:pt>
          <cx:pt idx="7">x</cx:pt>
          <cx:pt idx="8">x</cx:pt>
          <cx:pt idx="9">x</cx:pt>
        </cx:lvl>
        <cx:lvl ptCount="10">
          <cx:pt idx="0">Sécurité, justice</cx:pt>
          <cx:pt idx="1">Représentation politique</cx:pt>
          <cx:pt idx="2">Mobilité</cx:pt>
          <cx:pt idx="3">Habitat</cx:pt>
          <cx:pt idx="4">Information, communication</cx:pt>
          <cx:pt idx="5">Emancipation</cx:pt>
          <cx:pt idx="6">Sécurité sociale</cx:pt>
          <cx:pt idx="7">Santé</cx:pt>
          <cx:pt idx="8">Alimentation</cx:pt>
          <cx:pt idx="9">Revenus</cx:pt>
        </cx:lvl>
      </cx:strDim>
      <cx:numDim type="size">
        <cx:f>'Plancher social'!$F$37:$F$46</cx:f>
        <cx:lvl ptCount="10" formatCode="Standard">
          <cx:pt idx="0">1</cx:pt>
          <cx:pt idx="1">1</cx:pt>
          <cx:pt idx="2">1</cx:pt>
          <cx:pt idx="3">1</cx:pt>
          <cx:pt idx="4">1</cx:pt>
          <cx:pt idx="5">1</cx:pt>
          <cx:pt idx="6">1</cx:pt>
          <cx:pt idx="7">1</cx:pt>
          <cx:pt idx="8">1</cx:pt>
          <cx:pt idx="9">1</cx:pt>
        </cx:lvl>
      </cx:numDim>
    </cx:data>
  </cx:chartData>
  <cx:chart>
    <cx:plotArea>
      <cx:plotAreaRegion>
        <cx:plotSurface>
          <cx:spPr>
            <a:solidFill>
              <a:srgbClr val="F58D7D"/>
            </a:solidFill>
          </cx:spPr>
        </cx:plotSurface>
        <cx:series layoutId="sunburst" uniqueId="{BD2EC5C8-980F-442E-BB9D-5DBE5DEDB516}">
          <cx:spPr>
            <a:solidFill>
              <a:schemeClr val="bg1"/>
            </a:solidFill>
            <a:ln>
              <a:noFill/>
            </a:ln>
          </cx:spPr>
          <cx:dataId val="0"/>
        </cx:series>
      </cx:plotAreaRegion>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'Plancher social'!$A$37:$E$46</cx:f>
        <cx:lvl ptCount="10"/>
        <cx:lvl ptCount="10"/>
        <cx:lvl ptCount="10">
          <cx:pt idx="0">x</cx:pt>
          <cx:pt idx="1">x</cx:pt>
          <cx:pt idx="3">x</cx:pt>
          <cx:pt idx="4">x</cx:pt>
          <cx:pt idx="5">x</cx:pt>
          <cx:pt idx="6">x</cx:pt>
        </cx:lvl>
        <cx:lvl ptCount="10">
          <cx:pt idx="0">x</cx:pt>
          <cx:pt idx="1">x</cx:pt>
          <cx:pt idx="3">x</cx:pt>
          <cx:pt idx="4">x</cx:pt>
          <cx:pt idx="5">x</cx:pt>
          <cx:pt idx="6">x</cx:pt>
          <cx:pt idx="7">x</cx:pt>
          <cx:pt idx="8">x</cx:pt>
          <cx:pt idx="9">x</cx:pt>
        </cx:lvl>
        <cx:lvl ptCount="10">
          <cx:pt idx="0">Sécurité, justice</cx:pt>
          <cx:pt idx="1">Représentation politique</cx:pt>
          <cx:pt idx="2">Mobilité</cx:pt>
          <cx:pt idx="3">Habitat</cx:pt>
          <cx:pt idx="4">Information, communication</cx:pt>
          <cx:pt idx="5">Emancipation</cx:pt>
          <cx:pt idx="6">Sécurité sociale</cx:pt>
          <cx:pt idx="7">Santé</cx:pt>
          <cx:pt idx="8">Alimentation</cx:pt>
          <cx:pt idx="9">Revenus</cx:pt>
        </cx:lvl>
      </cx:strDim>
      <cx:numDim type="size">
        <cx:f>'Plancher social'!$F$37:$F$46</cx:f>
        <cx:lvl ptCount="10" formatCode="Standard">
          <cx:pt idx="0">1</cx:pt>
          <cx:pt idx="1">1</cx:pt>
          <cx:pt idx="2">1</cx:pt>
          <cx:pt idx="3">1</cx:pt>
          <cx:pt idx="4">1</cx:pt>
          <cx:pt idx="5">1</cx:pt>
          <cx:pt idx="6">1</cx:pt>
          <cx:pt idx="7">1</cx:pt>
          <cx:pt idx="8">1</cx:pt>
          <cx:pt idx="9">1</cx:pt>
        </cx:lvl>
      </cx:numDim>
    </cx:data>
  </cx:chartData>
  <cx:chart>
    <cx:plotArea>
      <cx:plotAreaRegion>
        <cx:plotSurface>
          <cx:spPr>
            <a:solidFill>
              <a:srgbClr val="F58D7D"/>
            </a:solidFill>
          </cx:spPr>
        </cx:plotSurface>
        <cx:series layoutId="sunburst" uniqueId="{BD2EC5C8-980F-442E-BB9D-5DBE5DEDB516}">
          <cx:spPr>
            <a:solidFill>
              <a:schemeClr val="bg1"/>
            </a:solidFill>
            <a:ln>
              <a:noFill/>
            </a:ln>
          </cx:spPr>
          <cx:dataId val="0"/>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EAC5C-FF44-4B56-A7DA-DD4ED43309B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BE"/>
        </a:p>
      </dgm:t>
    </dgm:pt>
    <dgm:pt modelId="{99DDD7C1-036A-4EFA-9CE8-AD1DB339AA38}">
      <dgm:prSet phldrT="[Texte]"/>
      <dgm:spPr/>
      <dgm:t>
        <a:bodyPr/>
        <a:lstStyle/>
        <a:p>
          <a:r>
            <a:rPr lang="fr-BE"/>
            <a:t>Mise en capacité et auto-organisation</a:t>
          </a:r>
        </a:p>
      </dgm:t>
    </dgm:pt>
    <dgm:pt modelId="{A51A9315-5A8B-4EC7-BC4D-3D3C1EB910E8}" type="parTrans" cxnId="{95DE6D3C-4E87-408F-870E-EE1823FD6020}">
      <dgm:prSet/>
      <dgm:spPr/>
      <dgm:t>
        <a:bodyPr/>
        <a:lstStyle/>
        <a:p>
          <a:endParaRPr lang="fr-BE"/>
        </a:p>
      </dgm:t>
    </dgm:pt>
    <dgm:pt modelId="{84D51446-0934-4572-B093-ADF5C34DDC47}" type="sibTrans" cxnId="{95DE6D3C-4E87-408F-870E-EE1823FD6020}">
      <dgm:prSet/>
      <dgm:spPr/>
      <dgm:t>
        <a:bodyPr/>
        <a:lstStyle/>
        <a:p>
          <a:endParaRPr lang="fr-BE"/>
        </a:p>
      </dgm:t>
    </dgm:pt>
    <dgm:pt modelId="{830AE1A2-4169-48A7-8FE6-2A05A05310A0}">
      <dgm:prSet phldrT="[Texte]" custT="1"/>
      <dgm:spPr/>
      <dgm:t>
        <a:bodyPr/>
        <a:lstStyle/>
        <a:p>
          <a:r>
            <a:rPr lang="fr-BE" sz="1800"/>
            <a:t>De quelle manière avez-vous pris vos décisions ? Quel a été l’impact de votre rôle dans votre prise de décision ?</a:t>
          </a:r>
        </a:p>
      </dgm:t>
    </dgm:pt>
    <dgm:pt modelId="{02E60E43-98F0-461C-B6C3-D1848900F15C}" type="parTrans" cxnId="{884E207D-077B-4C01-9636-268DAD2BEAA6}">
      <dgm:prSet/>
      <dgm:spPr/>
      <dgm:t>
        <a:bodyPr/>
        <a:lstStyle/>
        <a:p>
          <a:endParaRPr lang="fr-BE"/>
        </a:p>
      </dgm:t>
    </dgm:pt>
    <dgm:pt modelId="{5D36F329-4871-4335-9FD7-67069E64791E}" type="sibTrans" cxnId="{884E207D-077B-4C01-9636-268DAD2BEAA6}">
      <dgm:prSet/>
      <dgm:spPr/>
      <dgm:t>
        <a:bodyPr/>
        <a:lstStyle/>
        <a:p>
          <a:endParaRPr lang="fr-BE"/>
        </a:p>
      </dgm:t>
    </dgm:pt>
    <dgm:pt modelId="{037B67BD-453E-4C90-9EAA-10396E2BD806}">
      <dgm:prSet phldrT="[Texte]"/>
      <dgm:spPr/>
      <dgm:t>
        <a:bodyPr/>
        <a:lstStyle/>
        <a:p>
          <a:r>
            <a:rPr lang="fr-BE"/>
            <a:t>Approche agile et systémique</a:t>
          </a:r>
        </a:p>
      </dgm:t>
    </dgm:pt>
    <dgm:pt modelId="{02EE7EA1-ED2D-4C21-ADB5-8FEDF6D1100A}" type="parTrans" cxnId="{0C18D377-D098-4338-82A0-76F54101E13F}">
      <dgm:prSet/>
      <dgm:spPr/>
      <dgm:t>
        <a:bodyPr/>
        <a:lstStyle/>
        <a:p>
          <a:endParaRPr lang="fr-BE"/>
        </a:p>
      </dgm:t>
    </dgm:pt>
    <dgm:pt modelId="{4A816886-B456-4367-A293-400BF0CDCC35}" type="sibTrans" cxnId="{0C18D377-D098-4338-82A0-76F54101E13F}">
      <dgm:prSet/>
      <dgm:spPr/>
      <dgm:t>
        <a:bodyPr/>
        <a:lstStyle/>
        <a:p>
          <a:endParaRPr lang="fr-BE"/>
        </a:p>
      </dgm:t>
    </dgm:pt>
    <dgm:pt modelId="{99C5AAFC-F47C-4E23-8BCC-9C15BDBACCFF}">
      <dgm:prSet phldrT="[Texte]" custT="1"/>
      <dgm:spPr/>
      <dgm:t>
        <a:bodyPr/>
        <a:lstStyle/>
        <a:p>
          <a:r>
            <a:rPr lang="fr-BE" sz="1800"/>
            <a:t>Aviez-vous systématiquement envisagé les aspects multidimensionnels des cartes ?</a:t>
          </a:r>
        </a:p>
      </dgm:t>
    </dgm:pt>
    <dgm:pt modelId="{205B1786-C0B8-4DA4-AFA3-E996A9E245FF}" type="parTrans" cxnId="{C81A4453-2CA1-4CF1-B678-40F23EA5AEE4}">
      <dgm:prSet/>
      <dgm:spPr/>
      <dgm:t>
        <a:bodyPr/>
        <a:lstStyle/>
        <a:p>
          <a:endParaRPr lang="fr-BE"/>
        </a:p>
      </dgm:t>
    </dgm:pt>
    <dgm:pt modelId="{CCE0693B-F68E-4706-9EFE-65C7760CE4FB}" type="sibTrans" cxnId="{C81A4453-2CA1-4CF1-B678-40F23EA5AEE4}">
      <dgm:prSet/>
      <dgm:spPr/>
      <dgm:t>
        <a:bodyPr/>
        <a:lstStyle/>
        <a:p>
          <a:endParaRPr lang="fr-BE"/>
        </a:p>
      </dgm:t>
    </dgm:pt>
    <dgm:pt modelId="{77203A4F-FC5F-4638-8F66-F2EC1792C76E}">
      <dgm:prSet phldrT="[Texte]"/>
      <dgm:spPr/>
      <dgm:t>
        <a:bodyPr/>
        <a:lstStyle/>
        <a:p>
          <a:r>
            <a:rPr lang="fr-BE"/>
            <a:t>Autonomie et partenariats</a:t>
          </a:r>
        </a:p>
      </dgm:t>
    </dgm:pt>
    <dgm:pt modelId="{C2E4A8A8-2F3E-40A1-8923-FB59C3A74D31}" type="parTrans" cxnId="{3BF4839C-04ED-41CB-868F-EEE6695F5DFC}">
      <dgm:prSet/>
      <dgm:spPr/>
      <dgm:t>
        <a:bodyPr/>
        <a:lstStyle/>
        <a:p>
          <a:endParaRPr lang="fr-BE"/>
        </a:p>
      </dgm:t>
    </dgm:pt>
    <dgm:pt modelId="{D8F74EE7-9760-4DFE-A28E-FB98AF67EA7F}" type="sibTrans" cxnId="{3BF4839C-04ED-41CB-868F-EEE6695F5DFC}">
      <dgm:prSet/>
      <dgm:spPr/>
      <dgm:t>
        <a:bodyPr/>
        <a:lstStyle/>
        <a:p>
          <a:endParaRPr lang="fr-BE"/>
        </a:p>
      </dgm:t>
    </dgm:pt>
    <dgm:pt modelId="{DC898472-1C68-4F2F-911F-2160722B96C6}">
      <dgm:prSet phldrT="[Texte]" custT="1"/>
      <dgm:spPr/>
      <dgm:t>
        <a:bodyPr/>
        <a:lstStyle/>
        <a:p>
          <a:r>
            <a:rPr lang="fr-BE" sz="1800"/>
            <a:t>Pensez-vous qu’il soit possible d’avoir une approche “résilience” en conservant les limites administratives communales ?</a:t>
          </a:r>
        </a:p>
      </dgm:t>
    </dgm:pt>
    <dgm:pt modelId="{849A77EC-CC6B-4B4E-ACAA-10536192A661}" type="parTrans" cxnId="{12EA1F54-4F74-4944-9915-8CDABB31097C}">
      <dgm:prSet/>
      <dgm:spPr/>
      <dgm:t>
        <a:bodyPr/>
        <a:lstStyle/>
        <a:p>
          <a:endParaRPr lang="fr-BE"/>
        </a:p>
      </dgm:t>
    </dgm:pt>
    <dgm:pt modelId="{C956EBAF-AEC5-4747-B2FA-516128FA0061}" type="sibTrans" cxnId="{12EA1F54-4F74-4944-9915-8CDABB31097C}">
      <dgm:prSet/>
      <dgm:spPr/>
      <dgm:t>
        <a:bodyPr/>
        <a:lstStyle/>
        <a:p>
          <a:endParaRPr lang="fr-BE"/>
        </a:p>
      </dgm:t>
    </dgm:pt>
    <dgm:pt modelId="{A0BEF8BC-1B52-4FBF-9A43-FF4121B2AAFA}">
      <dgm:prSet custT="1"/>
      <dgm:spPr/>
      <dgm:t>
        <a:bodyPr/>
        <a:lstStyle/>
        <a:p>
          <a:r>
            <a:rPr lang="fr-BE" sz="1800"/>
            <a:t>Quels ont été les impacts des retours de terrain sur vos décisions?</a:t>
          </a:r>
        </a:p>
      </dgm:t>
    </dgm:pt>
    <dgm:pt modelId="{67BC08D6-BFF1-4468-82B8-E3818F24CD82}" type="parTrans" cxnId="{CE7C2D2E-2EC3-40A5-AF99-78BBE5B17E1F}">
      <dgm:prSet/>
      <dgm:spPr/>
      <dgm:t>
        <a:bodyPr/>
        <a:lstStyle/>
        <a:p>
          <a:endParaRPr lang="fr-BE"/>
        </a:p>
      </dgm:t>
    </dgm:pt>
    <dgm:pt modelId="{792F2666-7D7A-4C86-8C55-7968FB2EF6B8}" type="sibTrans" cxnId="{CE7C2D2E-2EC3-40A5-AF99-78BBE5B17E1F}">
      <dgm:prSet/>
      <dgm:spPr/>
      <dgm:t>
        <a:bodyPr/>
        <a:lstStyle/>
        <a:p>
          <a:endParaRPr lang="fr-BE"/>
        </a:p>
      </dgm:t>
    </dgm:pt>
    <dgm:pt modelId="{E9ACED3C-3CB0-40A7-AF1C-46B6BD4AB55F}">
      <dgm:prSet custT="1"/>
      <dgm:spPr/>
      <dgm:t>
        <a:bodyPr/>
        <a:lstStyle/>
        <a:p>
          <a:r>
            <a:rPr lang="fr-BE" sz="1800"/>
            <a:t>Quelle place avez-vous donné aux initiatives bénévoles? Pourquoi? </a:t>
          </a:r>
        </a:p>
      </dgm:t>
    </dgm:pt>
    <dgm:pt modelId="{00162E13-E73F-4229-A4AB-1755B25BA110}" type="parTrans" cxnId="{38FAB189-CB69-46CD-97AE-45C7CA10B7F3}">
      <dgm:prSet/>
      <dgm:spPr/>
      <dgm:t>
        <a:bodyPr/>
        <a:lstStyle/>
        <a:p>
          <a:endParaRPr lang="fr-BE"/>
        </a:p>
      </dgm:t>
    </dgm:pt>
    <dgm:pt modelId="{8765F078-285E-425B-B8B7-3AE33981831F}" type="sibTrans" cxnId="{38FAB189-CB69-46CD-97AE-45C7CA10B7F3}">
      <dgm:prSet/>
      <dgm:spPr/>
      <dgm:t>
        <a:bodyPr/>
        <a:lstStyle/>
        <a:p>
          <a:endParaRPr lang="fr-BE"/>
        </a:p>
      </dgm:t>
    </dgm:pt>
    <dgm:pt modelId="{7A18102E-843D-467F-8C41-136BB732C769}">
      <dgm:prSet custT="1"/>
      <dgm:spPr/>
      <dgm:t>
        <a:bodyPr/>
        <a:lstStyle/>
        <a:p>
          <a:r>
            <a:rPr lang="fr-BE" sz="1800"/>
            <a:t>Est-ce facile de garder individuellement une vision sur tous les indicateurs de la jauge ?</a:t>
          </a:r>
        </a:p>
      </dgm:t>
    </dgm:pt>
    <dgm:pt modelId="{76AC4DFD-3233-4C48-A336-A58E3622FC25}" type="parTrans" cxnId="{02A7525B-42EB-42E4-9051-72B5F5E0C82E}">
      <dgm:prSet/>
      <dgm:spPr/>
      <dgm:t>
        <a:bodyPr/>
        <a:lstStyle/>
        <a:p>
          <a:endParaRPr lang="fr-BE"/>
        </a:p>
      </dgm:t>
    </dgm:pt>
    <dgm:pt modelId="{B95A72BA-1AE2-4389-B9A6-F110CBA41D78}" type="sibTrans" cxnId="{02A7525B-42EB-42E4-9051-72B5F5E0C82E}">
      <dgm:prSet/>
      <dgm:spPr/>
      <dgm:t>
        <a:bodyPr/>
        <a:lstStyle/>
        <a:p>
          <a:endParaRPr lang="fr-BE"/>
        </a:p>
      </dgm:t>
    </dgm:pt>
    <dgm:pt modelId="{AAE1C36B-1F3B-462A-BA3F-4398DFE5A4A5}">
      <dgm:prSet custT="1"/>
      <dgm:spPr/>
      <dgm:t>
        <a:bodyPr/>
        <a:lstStyle/>
        <a:p>
          <a:r>
            <a:rPr lang="fr-BE" sz="1800"/>
            <a:t>L’évolution du contexte a-t-elle influencé votre stratégie?</a:t>
          </a:r>
        </a:p>
      </dgm:t>
    </dgm:pt>
    <dgm:pt modelId="{9F1C6FCB-DFFF-4552-AC1D-D1BFEFC10B59}" type="parTrans" cxnId="{32EA0CDC-3279-4191-812B-F646F42AC1A5}">
      <dgm:prSet/>
      <dgm:spPr/>
      <dgm:t>
        <a:bodyPr/>
        <a:lstStyle/>
        <a:p>
          <a:endParaRPr lang="fr-BE"/>
        </a:p>
      </dgm:t>
    </dgm:pt>
    <dgm:pt modelId="{46ABDAEC-FA2A-4593-9C28-4CE880010603}" type="sibTrans" cxnId="{32EA0CDC-3279-4191-812B-F646F42AC1A5}">
      <dgm:prSet/>
      <dgm:spPr/>
      <dgm:t>
        <a:bodyPr/>
        <a:lstStyle/>
        <a:p>
          <a:endParaRPr lang="fr-BE"/>
        </a:p>
      </dgm:t>
    </dgm:pt>
    <dgm:pt modelId="{9540048A-A8CC-461E-93C7-6D6A334D31A6}" type="pres">
      <dgm:prSet presAssocID="{EE5EAC5C-FF44-4B56-A7DA-DD4ED43309BD}" presName="Name0" presStyleCnt="0">
        <dgm:presLayoutVars>
          <dgm:dir/>
          <dgm:animLvl val="lvl"/>
          <dgm:resizeHandles val="exact"/>
        </dgm:presLayoutVars>
      </dgm:prSet>
      <dgm:spPr/>
    </dgm:pt>
    <dgm:pt modelId="{4AE915C8-ED3F-42C8-84D1-2F12F903B79A}" type="pres">
      <dgm:prSet presAssocID="{99DDD7C1-036A-4EFA-9CE8-AD1DB339AA38}" presName="linNode" presStyleCnt="0"/>
      <dgm:spPr/>
    </dgm:pt>
    <dgm:pt modelId="{BBA89F35-772E-47E1-B99C-8201B0C5AA94}" type="pres">
      <dgm:prSet presAssocID="{99DDD7C1-036A-4EFA-9CE8-AD1DB339AA38}" presName="parentText" presStyleLbl="node1" presStyleIdx="0" presStyleCnt="3" custScaleX="65482">
        <dgm:presLayoutVars>
          <dgm:chMax val="1"/>
          <dgm:bulletEnabled val="1"/>
        </dgm:presLayoutVars>
      </dgm:prSet>
      <dgm:spPr/>
    </dgm:pt>
    <dgm:pt modelId="{69800B1A-647C-4B2B-89DB-C7D653C9ABCE}" type="pres">
      <dgm:prSet presAssocID="{99DDD7C1-036A-4EFA-9CE8-AD1DB339AA38}" presName="descendantText" presStyleLbl="alignAccFollowNode1" presStyleIdx="0" presStyleCnt="3" custScaleX="114861">
        <dgm:presLayoutVars>
          <dgm:bulletEnabled val="1"/>
        </dgm:presLayoutVars>
      </dgm:prSet>
      <dgm:spPr/>
    </dgm:pt>
    <dgm:pt modelId="{AC1D1AFB-32BD-4B67-8EAC-586B291602CF}" type="pres">
      <dgm:prSet presAssocID="{84D51446-0934-4572-B093-ADF5C34DDC47}" presName="sp" presStyleCnt="0"/>
      <dgm:spPr/>
    </dgm:pt>
    <dgm:pt modelId="{F07E4D16-1C58-4AD7-897B-A556BCA214D1}" type="pres">
      <dgm:prSet presAssocID="{037B67BD-453E-4C90-9EAA-10396E2BD806}" presName="linNode" presStyleCnt="0"/>
      <dgm:spPr/>
    </dgm:pt>
    <dgm:pt modelId="{DFB54BA5-617E-4EFE-A5CE-C2FC848D93A2}" type="pres">
      <dgm:prSet presAssocID="{037B67BD-453E-4C90-9EAA-10396E2BD806}" presName="parentText" presStyleLbl="node1" presStyleIdx="1" presStyleCnt="3" custScaleX="65865">
        <dgm:presLayoutVars>
          <dgm:chMax val="1"/>
          <dgm:bulletEnabled val="1"/>
        </dgm:presLayoutVars>
      </dgm:prSet>
      <dgm:spPr/>
    </dgm:pt>
    <dgm:pt modelId="{3C9739F4-D3FA-4C4A-ACF6-BD9303005ACD}" type="pres">
      <dgm:prSet presAssocID="{037B67BD-453E-4C90-9EAA-10396E2BD806}" presName="descendantText" presStyleLbl="alignAccFollowNode1" presStyleIdx="1" presStyleCnt="3" custScaleX="114105">
        <dgm:presLayoutVars>
          <dgm:bulletEnabled val="1"/>
        </dgm:presLayoutVars>
      </dgm:prSet>
      <dgm:spPr/>
    </dgm:pt>
    <dgm:pt modelId="{C18532B0-B4F3-49D4-A773-4ADFEB8F1790}" type="pres">
      <dgm:prSet presAssocID="{4A816886-B456-4367-A293-400BF0CDCC35}" presName="sp" presStyleCnt="0"/>
      <dgm:spPr/>
    </dgm:pt>
    <dgm:pt modelId="{E73858D2-B41B-499D-BB2B-084B96501F8F}" type="pres">
      <dgm:prSet presAssocID="{77203A4F-FC5F-4638-8F66-F2EC1792C76E}" presName="linNode" presStyleCnt="0"/>
      <dgm:spPr/>
    </dgm:pt>
    <dgm:pt modelId="{50E23632-5F38-40CD-B2D8-170512D91C4E}" type="pres">
      <dgm:prSet presAssocID="{77203A4F-FC5F-4638-8F66-F2EC1792C76E}" presName="parentText" presStyleLbl="node1" presStyleIdx="2" presStyleCnt="3" custScaleX="65906">
        <dgm:presLayoutVars>
          <dgm:chMax val="1"/>
          <dgm:bulletEnabled val="1"/>
        </dgm:presLayoutVars>
      </dgm:prSet>
      <dgm:spPr/>
    </dgm:pt>
    <dgm:pt modelId="{94678BB2-4CF9-4EBC-B601-CA06CFED42C4}" type="pres">
      <dgm:prSet presAssocID="{77203A4F-FC5F-4638-8F66-F2EC1792C76E}" presName="descendantText" presStyleLbl="alignAccFollowNode1" presStyleIdx="2" presStyleCnt="3" custScaleX="113593">
        <dgm:presLayoutVars>
          <dgm:bulletEnabled val="1"/>
        </dgm:presLayoutVars>
      </dgm:prSet>
      <dgm:spPr/>
    </dgm:pt>
  </dgm:ptLst>
  <dgm:cxnLst>
    <dgm:cxn modelId="{7E8D8B03-4985-4A90-9984-118398DFAAE3}" type="presOf" srcId="{E9ACED3C-3CB0-40A7-AF1C-46B6BD4AB55F}" destId="{69800B1A-647C-4B2B-89DB-C7D653C9ABCE}" srcOrd="0" destOrd="2" presId="urn:microsoft.com/office/officeart/2005/8/layout/vList5"/>
    <dgm:cxn modelId="{8EF7A107-EF54-4870-BFEC-1CF668847DA3}" type="presOf" srcId="{AAE1C36B-1F3B-462A-BA3F-4398DFE5A4A5}" destId="{3C9739F4-D3FA-4C4A-ACF6-BD9303005ACD}" srcOrd="0" destOrd="2" presId="urn:microsoft.com/office/officeart/2005/8/layout/vList5"/>
    <dgm:cxn modelId="{3CA9560B-F2A8-4C65-8D83-ABCFC8CB8AE9}" type="presOf" srcId="{037B67BD-453E-4C90-9EAA-10396E2BD806}" destId="{DFB54BA5-617E-4EFE-A5CE-C2FC848D93A2}" srcOrd="0" destOrd="0" presId="urn:microsoft.com/office/officeart/2005/8/layout/vList5"/>
    <dgm:cxn modelId="{CE7C2D2E-2EC3-40A5-AF99-78BBE5B17E1F}" srcId="{99DDD7C1-036A-4EFA-9CE8-AD1DB339AA38}" destId="{A0BEF8BC-1B52-4FBF-9A43-FF4121B2AAFA}" srcOrd="1" destOrd="0" parTransId="{67BC08D6-BFF1-4468-82B8-E3818F24CD82}" sibTransId="{792F2666-7D7A-4C86-8C55-7968FB2EF6B8}"/>
    <dgm:cxn modelId="{F4C7A131-AE97-4DCF-A274-2181C57098CC}" type="presOf" srcId="{830AE1A2-4169-48A7-8FE6-2A05A05310A0}" destId="{69800B1A-647C-4B2B-89DB-C7D653C9ABCE}" srcOrd="0" destOrd="0" presId="urn:microsoft.com/office/officeart/2005/8/layout/vList5"/>
    <dgm:cxn modelId="{FD9D963A-D2EF-45BF-ABC1-C7C9024675C7}" type="presOf" srcId="{77203A4F-FC5F-4638-8F66-F2EC1792C76E}" destId="{50E23632-5F38-40CD-B2D8-170512D91C4E}" srcOrd="0" destOrd="0" presId="urn:microsoft.com/office/officeart/2005/8/layout/vList5"/>
    <dgm:cxn modelId="{95DE6D3C-4E87-408F-870E-EE1823FD6020}" srcId="{EE5EAC5C-FF44-4B56-A7DA-DD4ED43309BD}" destId="{99DDD7C1-036A-4EFA-9CE8-AD1DB339AA38}" srcOrd="0" destOrd="0" parTransId="{A51A9315-5A8B-4EC7-BC4D-3D3C1EB910E8}" sibTransId="{84D51446-0934-4572-B093-ADF5C34DDC47}"/>
    <dgm:cxn modelId="{02A7525B-42EB-42E4-9051-72B5F5E0C82E}" srcId="{037B67BD-453E-4C90-9EAA-10396E2BD806}" destId="{7A18102E-843D-467F-8C41-136BB732C769}" srcOrd="1" destOrd="0" parTransId="{76AC4DFD-3233-4C48-A336-A58E3622FC25}" sibTransId="{B95A72BA-1AE2-4389-B9A6-F110CBA41D78}"/>
    <dgm:cxn modelId="{5021D370-D70B-42B2-8184-9665EE9A2209}" type="presOf" srcId="{99DDD7C1-036A-4EFA-9CE8-AD1DB339AA38}" destId="{BBA89F35-772E-47E1-B99C-8201B0C5AA94}" srcOrd="0" destOrd="0" presId="urn:microsoft.com/office/officeart/2005/8/layout/vList5"/>
    <dgm:cxn modelId="{E5971752-1D43-4BC9-83BC-F39DDD8B0974}" type="presOf" srcId="{EE5EAC5C-FF44-4B56-A7DA-DD4ED43309BD}" destId="{9540048A-A8CC-461E-93C7-6D6A334D31A6}" srcOrd="0" destOrd="0" presId="urn:microsoft.com/office/officeart/2005/8/layout/vList5"/>
    <dgm:cxn modelId="{C81A4453-2CA1-4CF1-B678-40F23EA5AEE4}" srcId="{037B67BD-453E-4C90-9EAA-10396E2BD806}" destId="{99C5AAFC-F47C-4E23-8BCC-9C15BDBACCFF}" srcOrd="0" destOrd="0" parTransId="{205B1786-C0B8-4DA4-AFA3-E996A9E245FF}" sibTransId="{CCE0693B-F68E-4706-9EFE-65C7760CE4FB}"/>
    <dgm:cxn modelId="{12EA1F54-4F74-4944-9915-8CDABB31097C}" srcId="{77203A4F-FC5F-4638-8F66-F2EC1792C76E}" destId="{DC898472-1C68-4F2F-911F-2160722B96C6}" srcOrd="0" destOrd="0" parTransId="{849A77EC-CC6B-4B4E-ACAA-10536192A661}" sibTransId="{C956EBAF-AEC5-4747-B2FA-516128FA0061}"/>
    <dgm:cxn modelId="{0C18D377-D098-4338-82A0-76F54101E13F}" srcId="{EE5EAC5C-FF44-4B56-A7DA-DD4ED43309BD}" destId="{037B67BD-453E-4C90-9EAA-10396E2BD806}" srcOrd="1" destOrd="0" parTransId="{02EE7EA1-ED2D-4C21-ADB5-8FEDF6D1100A}" sibTransId="{4A816886-B456-4367-A293-400BF0CDCC35}"/>
    <dgm:cxn modelId="{884E207D-077B-4C01-9636-268DAD2BEAA6}" srcId="{99DDD7C1-036A-4EFA-9CE8-AD1DB339AA38}" destId="{830AE1A2-4169-48A7-8FE6-2A05A05310A0}" srcOrd="0" destOrd="0" parTransId="{02E60E43-98F0-461C-B6C3-D1848900F15C}" sibTransId="{5D36F329-4871-4335-9FD7-67069E64791E}"/>
    <dgm:cxn modelId="{38FAB189-CB69-46CD-97AE-45C7CA10B7F3}" srcId="{99DDD7C1-036A-4EFA-9CE8-AD1DB339AA38}" destId="{E9ACED3C-3CB0-40A7-AF1C-46B6BD4AB55F}" srcOrd="2" destOrd="0" parTransId="{00162E13-E73F-4229-A4AB-1755B25BA110}" sibTransId="{8765F078-285E-425B-B8B7-3AE33981831F}"/>
    <dgm:cxn modelId="{3BF4839C-04ED-41CB-868F-EEE6695F5DFC}" srcId="{EE5EAC5C-FF44-4B56-A7DA-DD4ED43309BD}" destId="{77203A4F-FC5F-4638-8F66-F2EC1792C76E}" srcOrd="2" destOrd="0" parTransId="{C2E4A8A8-2F3E-40A1-8923-FB59C3A74D31}" sibTransId="{D8F74EE7-9760-4DFE-A28E-FB98AF67EA7F}"/>
    <dgm:cxn modelId="{245A17C4-AFDB-4A21-99E6-33416896612C}" type="presOf" srcId="{99C5AAFC-F47C-4E23-8BCC-9C15BDBACCFF}" destId="{3C9739F4-D3FA-4C4A-ACF6-BD9303005ACD}" srcOrd="0" destOrd="0" presId="urn:microsoft.com/office/officeart/2005/8/layout/vList5"/>
    <dgm:cxn modelId="{709D27CB-B196-4DC7-866E-44FAE30B9540}" type="presOf" srcId="{A0BEF8BC-1B52-4FBF-9A43-FF4121B2AAFA}" destId="{69800B1A-647C-4B2B-89DB-C7D653C9ABCE}" srcOrd="0" destOrd="1" presId="urn:microsoft.com/office/officeart/2005/8/layout/vList5"/>
    <dgm:cxn modelId="{32EA0CDC-3279-4191-812B-F646F42AC1A5}" srcId="{037B67BD-453E-4C90-9EAA-10396E2BD806}" destId="{AAE1C36B-1F3B-462A-BA3F-4398DFE5A4A5}" srcOrd="2" destOrd="0" parTransId="{9F1C6FCB-DFFF-4552-AC1D-D1BFEFC10B59}" sibTransId="{46ABDAEC-FA2A-4593-9C28-4CE880010603}"/>
    <dgm:cxn modelId="{95084DE6-1F83-4840-B1FD-7AD227ED5260}" type="presOf" srcId="{DC898472-1C68-4F2F-911F-2160722B96C6}" destId="{94678BB2-4CF9-4EBC-B601-CA06CFED42C4}" srcOrd="0" destOrd="0" presId="urn:microsoft.com/office/officeart/2005/8/layout/vList5"/>
    <dgm:cxn modelId="{5CA278F5-0215-4A26-836A-F1F1513522B9}" type="presOf" srcId="{7A18102E-843D-467F-8C41-136BB732C769}" destId="{3C9739F4-D3FA-4C4A-ACF6-BD9303005ACD}" srcOrd="0" destOrd="1" presId="urn:microsoft.com/office/officeart/2005/8/layout/vList5"/>
    <dgm:cxn modelId="{743B6E04-9786-4099-B343-0E87A8A2ED8C}" type="presParOf" srcId="{9540048A-A8CC-461E-93C7-6D6A334D31A6}" destId="{4AE915C8-ED3F-42C8-84D1-2F12F903B79A}" srcOrd="0" destOrd="0" presId="urn:microsoft.com/office/officeart/2005/8/layout/vList5"/>
    <dgm:cxn modelId="{86BEA3CF-BBC4-44DF-A95C-C784A8861AF5}" type="presParOf" srcId="{4AE915C8-ED3F-42C8-84D1-2F12F903B79A}" destId="{BBA89F35-772E-47E1-B99C-8201B0C5AA94}" srcOrd="0" destOrd="0" presId="urn:microsoft.com/office/officeart/2005/8/layout/vList5"/>
    <dgm:cxn modelId="{334B6F62-4C38-4E0F-89A9-DAC0CC6C613B}" type="presParOf" srcId="{4AE915C8-ED3F-42C8-84D1-2F12F903B79A}" destId="{69800B1A-647C-4B2B-89DB-C7D653C9ABCE}" srcOrd="1" destOrd="0" presId="urn:microsoft.com/office/officeart/2005/8/layout/vList5"/>
    <dgm:cxn modelId="{C1F51770-EB19-4B9A-B339-D013B700763F}" type="presParOf" srcId="{9540048A-A8CC-461E-93C7-6D6A334D31A6}" destId="{AC1D1AFB-32BD-4B67-8EAC-586B291602CF}" srcOrd="1" destOrd="0" presId="urn:microsoft.com/office/officeart/2005/8/layout/vList5"/>
    <dgm:cxn modelId="{D6CC5F9A-24BA-4250-9D40-93FA137024CF}" type="presParOf" srcId="{9540048A-A8CC-461E-93C7-6D6A334D31A6}" destId="{F07E4D16-1C58-4AD7-897B-A556BCA214D1}" srcOrd="2" destOrd="0" presId="urn:microsoft.com/office/officeart/2005/8/layout/vList5"/>
    <dgm:cxn modelId="{33275D73-145B-4409-AFFB-089A276AA72C}" type="presParOf" srcId="{F07E4D16-1C58-4AD7-897B-A556BCA214D1}" destId="{DFB54BA5-617E-4EFE-A5CE-C2FC848D93A2}" srcOrd="0" destOrd="0" presId="urn:microsoft.com/office/officeart/2005/8/layout/vList5"/>
    <dgm:cxn modelId="{83FCBD25-D725-4573-A86B-C2DAC5AB5928}" type="presParOf" srcId="{F07E4D16-1C58-4AD7-897B-A556BCA214D1}" destId="{3C9739F4-D3FA-4C4A-ACF6-BD9303005ACD}" srcOrd="1" destOrd="0" presId="urn:microsoft.com/office/officeart/2005/8/layout/vList5"/>
    <dgm:cxn modelId="{D9F4997E-101E-4DF7-90BD-E07DF5E05A2F}" type="presParOf" srcId="{9540048A-A8CC-461E-93C7-6D6A334D31A6}" destId="{C18532B0-B4F3-49D4-A773-4ADFEB8F1790}" srcOrd="3" destOrd="0" presId="urn:microsoft.com/office/officeart/2005/8/layout/vList5"/>
    <dgm:cxn modelId="{A7AEDB40-AA6F-4224-B0C6-746F2034AC53}" type="presParOf" srcId="{9540048A-A8CC-461E-93C7-6D6A334D31A6}" destId="{E73858D2-B41B-499D-BB2B-084B96501F8F}" srcOrd="4" destOrd="0" presId="urn:microsoft.com/office/officeart/2005/8/layout/vList5"/>
    <dgm:cxn modelId="{654BED36-26EC-4622-A2E3-BB6183CD0ED2}" type="presParOf" srcId="{E73858D2-B41B-499D-BB2B-084B96501F8F}" destId="{50E23632-5F38-40CD-B2D8-170512D91C4E}" srcOrd="0" destOrd="0" presId="urn:microsoft.com/office/officeart/2005/8/layout/vList5"/>
    <dgm:cxn modelId="{64CB3A48-437E-42EC-BDD6-75D1998FE4D1}" type="presParOf" srcId="{E73858D2-B41B-499D-BB2B-084B96501F8F}" destId="{94678BB2-4CF9-4EBC-B601-CA06CFED42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EAC5C-FF44-4B56-A7DA-DD4ED43309B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BE"/>
        </a:p>
      </dgm:t>
    </dgm:pt>
    <dgm:pt modelId="{A308B79C-51CE-4E56-84FB-30B60A7B5445}">
      <dgm:prSet phldrT="[Texte]"/>
      <dgm:spPr/>
      <dgm:t>
        <a:bodyPr/>
        <a:lstStyle/>
        <a:p>
          <a:r>
            <a:rPr lang="fr-BE"/>
            <a:t>Expérimentation et apprentissage</a:t>
          </a:r>
        </a:p>
      </dgm:t>
    </dgm:pt>
    <dgm:pt modelId="{06D76311-4EA1-4E0A-9064-216023E00799}" type="parTrans" cxnId="{AFF0A845-7B2C-4F75-B457-5AD65A660BA7}">
      <dgm:prSet/>
      <dgm:spPr/>
      <dgm:t>
        <a:bodyPr/>
        <a:lstStyle/>
        <a:p>
          <a:endParaRPr lang="fr-BE"/>
        </a:p>
      </dgm:t>
    </dgm:pt>
    <dgm:pt modelId="{3AE6826A-26A9-4416-9C7B-8D40D2A38F91}" type="sibTrans" cxnId="{AFF0A845-7B2C-4F75-B457-5AD65A660BA7}">
      <dgm:prSet/>
      <dgm:spPr/>
      <dgm:t>
        <a:bodyPr/>
        <a:lstStyle/>
        <a:p>
          <a:endParaRPr lang="fr-BE"/>
        </a:p>
      </dgm:t>
    </dgm:pt>
    <dgm:pt modelId="{48362EB0-7EB8-4F26-8EAF-BD08E22ABF62}">
      <dgm:prSet phldrT="[Texte]" custT="1"/>
      <dgm:spPr/>
      <dgm:t>
        <a:bodyPr/>
        <a:lstStyle/>
        <a:p>
          <a:r>
            <a:rPr lang="fr-BE" sz="2000"/>
            <a:t>Avez-vous été surpris par les impacts de certaines actions?</a:t>
          </a:r>
        </a:p>
      </dgm:t>
    </dgm:pt>
    <dgm:pt modelId="{B1A70AE7-4677-47B4-8C75-16D77A655E85}" type="parTrans" cxnId="{325FD807-FE8E-464F-B58D-4A865D00F759}">
      <dgm:prSet/>
      <dgm:spPr/>
      <dgm:t>
        <a:bodyPr/>
        <a:lstStyle/>
        <a:p>
          <a:endParaRPr lang="fr-BE"/>
        </a:p>
      </dgm:t>
    </dgm:pt>
    <dgm:pt modelId="{E2169978-1038-480A-BBF6-63D65BC65126}" type="sibTrans" cxnId="{325FD807-FE8E-464F-B58D-4A865D00F759}">
      <dgm:prSet/>
      <dgm:spPr/>
      <dgm:t>
        <a:bodyPr/>
        <a:lstStyle/>
        <a:p>
          <a:endParaRPr lang="fr-BE"/>
        </a:p>
      </dgm:t>
    </dgm:pt>
    <dgm:pt modelId="{8DC35572-D425-42D7-B366-2C1B616A0B4E}">
      <dgm:prSet phldrT="[Texte]"/>
      <dgm:spPr/>
      <dgm:t>
        <a:bodyPr/>
        <a:lstStyle/>
        <a:p>
          <a:r>
            <a:rPr lang="fr-BE"/>
            <a:t>Robustesse et effet tampon</a:t>
          </a:r>
        </a:p>
      </dgm:t>
    </dgm:pt>
    <dgm:pt modelId="{528E582B-23F1-4F70-9DA2-966247360633}" type="parTrans" cxnId="{ADC6FBC7-31DF-4D35-AF8A-26DB36227FCF}">
      <dgm:prSet/>
      <dgm:spPr/>
      <dgm:t>
        <a:bodyPr/>
        <a:lstStyle/>
        <a:p>
          <a:endParaRPr lang="fr-BE"/>
        </a:p>
      </dgm:t>
    </dgm:pt>
    <dgm:pt modelId="{E7209443-C5CF-49C4-B21B-2790B69D8770}" type="sibTrans" cxnId="{ADC6FBC7-31DF-4D35-AF8A-26DB36227FCF}">
      <dgm:prSet/>
      <dgm:spPr/>
      <dgm:t>
        <a:bodyPr/>
        <a:lstStyle/>
        <a:p>
          <a:endParaRPr lang="fr-BE"/>
        </a:p>
      </dgm:t>
    </dgm:pt>
    <dgm:pt modelId="{86A59D5A-8F81-4434-9A05-D7B068AE96F0}">
      <dgm:prSet phldrT="[Texte]" custT="1"/>
      <dgm:spPr/>
      <dgm:t>
        <a:bodyPr/>
        <a:lstStyle/>
        <a:p>
          <a:r>
            <a:rPr lang="fr-BE" sz="2000"/>
            <a:t>Quels types d’actions ont eu le plus d’impacts positifs? </a:t>
          </a:r>
        </a:p>
      </dgm:t>
    </dgm:pt>
    <dgm:pt modelId="{150F37CD-EBCB-4C02-992A-F1EF2AC59CB9}" type="parTrans" cxnId="{5659A29E-B4D3-464E-A8CA-9AEB1BEDB4A0}">
      <dgm:prSet/>
      <dgm:spPr/>
      <dgm:t>
        <a:bodyPr/>
        <a:lstStyle/>
        <a:p>
          <a:endParaRPr lang="fr-BE"/>
        </a:p>
      </dgm:t>
    </dgm:pt>
    <dgm:pt modelId="{9493FEC3-6068-4B60-8E50-DA33DC080754}" type="sibTrans" cxnId="{5659A29E-B4D3-464E-A8CA-9AEB1BEDB4A0}">
      <dgm:prSet/>
      <dgm:spPr/>
      <dgm:t>
        <a:bodyPr/>
        <a:lstStyle/>
        <a:p>
          <a:endParaRPr lang="fr-BE"/>
        </a:p>
      </dgm:t>
    </dgm:pt>
    <dgm:pt modelId="{36383509-575E-490E-B80E-38099312418F}">
      <dgm:prSet phldrT="[Texte]"/>
      <dgm:spPr/>
      <dgm:t>
        <a:bodyPr/>
        <a:lstStyle/>
        <a:p>
          <a:r>
            <a:rPr lang="fr-BE"/>
            <a:t>Anticipation et adaptation</a:t>
          </a:r>
        </a:p>
      </dgm:t>
    </dgm:pt>
    <dgm:pt modelId="{5EFC48BB-844F-47CC-9A24-B46C95256C4E}" type="parTrans" cxnId="{8E2F6902-6F35-484F-AB0C-725C86E2170C}">
      <dgm:prSet/>
      <dgm:spPr/>
      <dgm:t>
        <a:bodyPr/>
        <a:lstStyle/>
        <a:p>
          <a:endParaRPr lang="fr-BE"/>
        </a:p>
      </dgm:t>
    </dgm:pt>
    <dgm:pt modelId="{D91C1F48-0422-4E2A-ADBF-44B141B7D68B}" type="sibTrans" cxnId="{8E2F6902-6F35-484F-AB0C-725C86E2170C}">
      <dgm:prSet/>
      <dgm:spPr/>
      <dgm:t>
        <a:bodyPr/>
        <a:lstStyle/>
        <a:p>
          <a:endParaRPr lang="fr-BE"/>
        </a:p>
      </dgm:t>
    </dgm:pt>
    <dgm:pt modelId="{1D919D46-2368-4AC2-B095-D2B83FBED7A7}">
      <dgm:prSet phldrT="[Texte]" custT="1"/>
      <dgm:spPr/>
      <dgm:t>
        <a:bodyPr/>
        <a:lstStyle/>
        <a:p>
          <a:r>
            <a:rPr lang="fr-BE" sz="2000"/>
            <a:t>Avez-vous mis en place des actions qui ont permis de mieux absorber les chocs?</a:t>
          </a:r>
        </a:p>
      </dgm:t>
    </dgm:pt>
    <dgm:pt modelId="{C9D69E8F-4C02-4662-8711-D6229D9471D9}" type="parTrans" cxnId="{A5591912-4DD9-49A3-8D85-CFC5CA0A166B}">
      <dgm:prSet/>
      <dgm:spPr/>
      <dgm:t>
        <a:bodyPr/>
        <a:lstStyle/>
        <a:p>
          <a:endParaRPr lang="fr-BE"/>
        </a:p>
      </dgm:t>
    </dgm:pt>
    <dgm:pt modelId="{A77BA671-6CBB-4C0D-AA0A-45D076C05D71}" type="sibTrans" cxnId="{A5591912-4DD9-49A3-8D85-CFC5CA0A166B}">
      <dgm:prSet/>
      <dgm:spPr/>
      <dgm:t>
        <a:bodyPr/>
        <a:lstStyle/>
        <a:p>
          <a:endParaRPr lang="fr-BE"/>
        </a:p>
      </dgm:t>
    </dgm:pt>
    <dgm:pt modelId="{C8CFB5FD-D27E-4AA4-A8E5-F6CCAA2FE844}">
      <dgm:prSet phldrT="[Texte]"/>
      <dgm:spPr/>
      <dgm:t>
        <a:bodyPr/>
        <a:lstStyle/>
        <a:p>
          <a:r>
            <a:rPr lang="fr-BE"/>
            <a:t>Diversité et redondance</a:t>
          </a:r>
        </a:p>
      </dgm:t>
    </dgm:pt>
    <dgm:pt modelId="{B5092923-36B2-4AC0-A30D-9F26B31108FF}" type="parTrans" cxnId="{A42E7CCB-DDC9-4CA1-921A-EB2A0246FD80}">
      <dgm:prSet/>
      <dgm:spPr/>
      <dgm:t>
        <a:bodyPr/>
        <a:lstStyle/>
        <a:p>
          <a:endParaRPr lang="fr-BE"/>
        </a:p>
      </dgm:t>
    </dgm:pt>
    <dgm:pt modelId="{91B04473-6E50-4542-BC43-87E6850555FB}" type="sibTrans" cxnId="{A42E7CCB-DDC9-4CA1-921A-EB2A0246FD80}">
      <dgm:prSet/>
      <dgm:spPr/>
      <dgm:t>
        <a:bodyPr/>
        <a:lstStyle/>
        <a:p>
          <a:endParaRPr lang="fr-BE"/>
        </a:p>
      </dgm:t>
    </dgm:pt>
    <dgm:pt modelId="{D2B9748F-3E14-42D2-B919-473018C1FBEE}">
      <dgm:prSet phldrT="[Texte]" custT="1"/>
      <dgm:spPr/>
      <dgm:t>
        <a:bodyPr/>
        <a:lstStyle/>
        <a:p>
          <a:r>
            <a:rPr lang="fr-BE" sz="2000"/>
            <a:t>Était-il facile de choisir la solution la plus appropriée parmi celles proposées? </a:t>
          </a:r>
          <a:r>
            <a:rPr lang="fr-BE" sz="2700"/>
            <a:t>	</a:t>
          </a:r>
        </a:p>
      </dgm:t>
    </dgm:pt>
    <dgm:pt modelId="{75E163D5-5E4F-4D61-8133-276CC1A31EFF}" type="parTrans" cxnId="{C94BC59A-914C-4361-91AE-1F87282B5FFF}">
      <dgm:prSet/>
      <dgm:spPr/>
      <dgm:t>
        <a:bodyPr/>
        <a:lstStyle/>
        <a:p>
          <a:endParaRPr lang="fr-BE"/>
        </a:p>
      </dgm:t>
    </dgm:pt>
    <dgm:pt modelId="{D48003EB-6FBB-405E-AB64-765D14B2ED33}" type="sibTrans" cxnId="{C94BC59A-914C-4361-91AE-1F87282B5FFF}">
      <dgm:prSet/>
      <dgm:spPr/>
      <dgm:t>
        <a:bodyPr/>
        <a:lstStyle/>
        <a:p>
          <a:endParaRPr lang="fr-BE"/>
        </a:p>
      </dgm:t>
    </dgm:pt>
    <dgm:pt modelId="{9540048A-A8CC-461E-93C7-6D6A334D31A6}" type="pres">
      <dgm:prSet presAssocID="{EE5EAC5C-FF44-4B56-A7DA-DD4ED43309BD}" presName="Name0" presStyleCnt="0">
        <dgm:presLayoutVars>
          <dgm:dir/>
          <dgm:animLvl val="lvl"/>
          <dgm:resizeHandles val="exact"/>
        </dgm:presLayoutVars>
      </dgm:prSet>
      <dgm:spPr/>
    </dgm:pt>
    <dgm:pt modelId="{08F5DD85-E8E4-4F6D-A27E-9C8F9778968E}" type="pres">
      <dgm:prSet presAssocID="{A308B79C-51CE-4E56-84FB-30B60A7B5445}" presName="linNode" presStyleCnt="0"/>
      <dgm:spPr/>
    </dgm:pt>
    <dgm:pt modelId="{50D43EAF-69A8-4176-8FCE-097BECF958F5}" type="pres">
      <dgm:prSet presAssocID="{A308B79C-51CE-4E56-84FB-30B60A7B5445}" presName="parentText" presStyleLbl="node1" presStyleIdx="0" presStyleCnt="4" custScaleX="66366">
        <dgm:presLayoutVars>
          <dgm:chMax val="1"/>
          <dgm:bulletEnabled val="1"/>
        </dgm:presLayoutVars>
      </dgm:prSet>
      <dgm:spPr/>
    </dgm:pt>
    <dgm:pt modelId="{57613122-9A7E-4BAF-A866-E2099F397FB5}" type="pres">
      <dgm:prSet presAssocID="{A308B79C-51CE-4E56-84FB-30B60A7B5445}" presName="descendantText" presStyleLbl="alignAccFollowNode1" presStyleIdx="0" presStyleCnt="4" custScaleX="113541">
        <dgm:presLayoutVars>
          <dgm:bulletEnabled val="1"/>
        </dgm:presLayoutVars>
      </dgm:prSet>
      <dgm:spPr/>
    </dgm:pt>
    <dgm:pt modelId="{8B4053B4-BA6D-4881-B773-5978A6E7B315}" type="pres">
      <dgm:prSet presAssocID="{3AE6826A-26A9-4416-9C7B-8D40D2A38F91}" presName="sp" presStyleCnt="0"/>
      <dgm:spPr/>
    </dgm:pt>
    <dgm:pt modelId="{5F50C35D-B4A3-4677-A4A2-1A14BECE76A2}" type="pres">
      <dgm:prSet presAssocID="{8DC35572-D425-42D7-B366-2C1B616A0B4E}" presName="linNode" presStyleCnt="0"/>
      <dgm:spPr/>
    </dgm:pt>
    <dgm:pt modelId="{1AE2CB12-37B4-480D-B7BC-CB58D7E7039B}" type="pres">
      <dgm:prSet presAssocID="{8DC35572-D425-42D7-B366-2C1B616A0B4E}" presName="parentText" presStyleLbl="node1" presStyleIdx="1" presStyleCnt="4" custScaleX="66908">
        <dgm:presLayoutVars>
          <dgm:chMax val="1"/>
          <dgm:bulletEnabled val="1"/>
        </dgm:presLayoutVars>
      </dgm:prSet>
      <dgm:spPr/>
    </dgm:pt>
    <dgm:pt modelId="{B50D6B9C-D2C2-43A9-9210-52683B342697}" type="pres">
      <dgm:prSet presAssocID="{8DC35572-D425-42D7-B366-2C1B616A0B4E}" presName="descendantText" presStyleLbl="alignAccFollowNode1" presStyleIdx="1" presStyleCnt="4" custScaleX="112691">
        <dgm:presLayoutVars>
          <dgm:bulletEnabled val="1"/>
        </dgm:presLayoutVars>
      </dgm:prSet>
      <dgm:spPr/>
    </dgm:pt>
    <dgm:pt modelId="{D327C1F1-9BA5-49AC-AE6F-97FFD7355855}" type="pres">
      <dgm:prSet presAssocID="{E7209443-C5CF-49C4-B21B-2790B69D8770}" presName="sp" presStyleCnt="0"/>
      <dgm:spPr/>
    </dgm:pt>
    <dgm:pt modelId="{80954209-CDB6-4DAE-845A-B2B7AA286228}" type="pres">
      <dgm:prSet presAssocID="{36383509-575E-490E-B80E-38099312418F}" presName="linNode" presStyleCnt="0"/>
      <dgm:spPr/>
    </dgm:pt>
    <dgm:pt modelId="{4D7BAE2D-1BE1-49A0-8956-20B35232E721}" type="pres">
      <dgm:prSet presAssocID="{36383509-575E-490E-B80E-38099312418F}" presName="parentText" presStyleLbl="node1" presStyleIdx="2" presStyleCnt="4" custScaleX="66408">
        <dgm:presLayoutVars>
          <dgm:chMax val="1"/>
          <dgm:bulletEnabled val="1"/>
        </dgm:presLayoutVars>
      </dgm:prSet>
      <dgm:spPr/>
    </dgm:pt>
    <dgm:pt modelId="{33379828-3509-47FC-A3A9-298D653E11B7}" type="pres">
      <dgm:prSet presAssocID="{36383509-575E-490E-B80E-38099312418F}" presName="descendantText" presStyleLbl="alignAccFollowNode1" presStyleIdx="2" presStyleCnt="4" custScaleX="113328">
        <dgm:presLayoutVars>
          <dgm:bulletEnabled val="1"/>
        </dgm:presLayoutVars>
      </dgm:prSet>
      <dgm:spPr/>
    </dgm:pt>
    <dgm:pt modelId="{1415BE1B-759B-41F8-9DDB-380C296BCDBD}" type="pres">
      <dgm:prSet presAssocID="{D91C1F48-0422-4E2A-ADBF-44B141B7D68B}" presName="sp" presStyleCnt="0"/>
      <dgm:spPr/>
    </dgm:pt>
    <dgm:pt modelId="{906ADB7A-9CCE-4E99-A5D5-1458C8E6C29B}" type="pres">
      <dgm:prSet presAssocID="{C8CFB5FD-D27E-4AA4-A8E5-F6CCAA2FE844}" presName="linNode" presStyleCnt="0"/>
      <dgm:spPr/>
    </dgm:pt>
    <dgm:pt modelId="{743830E4-7652-4B4D-BDD3-14F8CD3863DA}" type="pres">
      <dgm:prSet presAssocID="{C8CFB5FD-D27E-4AA4-A8E5-F6CCAA2FE844}" presName="parentText" presStyleLbl="node1" presStyleIdx="3" presStyleCnt="4" custScaleX="66883">
        <dgm:presLayoutVars>
          <dgm:chMax val="1"/>
          <dgm:bulletEnabled val="1"/>
        </dgm:presLayoutVars>
      </dgm:prSet>
      <dgm:spPr/>
    </dgm:pt>
    <dgm:pt modelId="{34DF118F-D60E-4667-8358-00F663ECB999}" type="pres">
      <dgm:prSet presAssocID="{C8CFB5FD-D27E-4AA4-A8E5-F6CCAA2FE844}" presName="descendantText" presStyleLbl="alignAccFollowNode1" presStyleIdx="3" presStyleCnt="4" custScaleX="113373">
        <dgm:presLayoutVars>
          <dgm:bulletEnabled val="1"/>
        </dgm:presLayoutVars>
      </dgm:prSet>
      <dgm:spPr/>
    </dgm:pt>
  </dgm:ptLst>
  <dgm:cxnLst>
    <dgm:cxn modelId="{8E2F6902-6F35-484F-AB0C-725C86E2170C}" srcId="{EE5EAC5C-FF44-4B56-A7DA-DD4ED43309BD}" destId="{36383509-575E-490E-B80E-38099312418F}" srcOrd="2" destOrd="0" parTransId="{5EFC48BB-844F-47CC-9A24-B46C95256C4E}" sibTransId="{D91C1F48-0422-4E2A-ADBF-44B141B7D68B}"/>
    <dgm:cxn modelId="{325FD807-FE8E-464F-B58D-4A865D00F759}" srcId="{A308B79C-51CE-4E56-84FB-30B60A7B5445}" destId="{48362EB0-7EB8-4F26-8EAF-BD08E22ABF62}" srcOrd="0" destOrd="0" parTransId="{B1A70AE7-4677-47B4-8C75-16D77A655E85}" sibTransId="{E2169978-1038-480A-BBF6-63D65BC65126}"/>
    <dgm:cxn modelId="{10887909-C440-44F2-8E71-3A8BD0EB5027}" type="presOf" srcId="{D2B9748F-3E14-42D2-B919-473018C1FBEE}" destId="{34DF118F-D60E-4667-8358-00F663ECB999}" srcOrd="0" destOrd="0" presId="urn:microsoft.com/office/officeart/2005/8/layout/vList5"/>
    <dgm:cxn modelId="{DE050610-0E22-4A56-821C-449ECB37DE4A}" type="presOf" srcId="{36383509-575E-490E-B80E-38099312418F}" destId="{4D7BAE2D-1BE1-49A0-8956-20B35232E721}" srcOrd="0" destOrd="0" presId="urn:microsoft.com/office/officeart/2005/8/layout/vList5"/>
    <dgm:cxn modelId="{2F969E10-B800-4CA9-A946-253254A48BEB}" type="presOf" srcId="{86A59D5A-8F81-4434-9A05-D7B068AE96F0}" destId="{B50D6B9C-D2C2-43A9-9210-52683B342697}" srcOrd="0" destOrd="0" presId="urn:microsoft.com/office/officeart/2005/8/layout/vList5"/>
    <dgm:cxn modelId="{A5591912-4DD9-49A3-8D85-CFC5CA0A166B}" srcId="{36383509-575E-490E-B80E-38099312418F}" destId="{1D919D46-2368-4AC2-B095-D2B83FBED7A7}" srcOrd="0" destOrd="0" parTransId="{C9D69E8F-4C02-4662-8711-D6229D9471D9}" sibTransId="{A77BA671-6CBB-4C0D-AA0A-45D076C05D71}"/>
    <dgm:cxn modelId="{692C583E-18FA-4A81-A648-E4C5E18EC36E}" type="presOf" srcId="{C8CFB5FD-D27E-4AA4-A8E5-F6CCAA2FE844}" destId="{743830E4-7652-4B4D-BDD3-14F8CD3863DA}" srcOrd="0" destOrd="0" presId="urn:microsoft.com/office/officeart/2005/8/layout/vList5"/>
    <dgm:cxn modelId="{AFF0A845-7B2C-4F75-B457-5AD65A660BA7}" srcId="{EE5EAC5C-FF44-4B56-A7DA-DD4ED43309BD}" destId="{A308B79C-51CE-4E56-84FB-30B60A7B5445}" srcOrd="0" destOrd="0" parTransId="{06D76311-4EA1-4E0A-9064-216023E00799}" sibTransId="{3AE6826A-26A9-4416-9C7B-8D40D2A38F91}"/>
    <dgm:cxn modelId="{E5971752-1D43-4BC9-83BC-F39DDD8B0974}" type="presOf" srcId="{EE5EAC5C-FF44-4B56-A7DA-DD4ED43309BD}" destId="{9540048A-A8CC-461E-93C7-6D6A334D31A6}" srcOrd="0" destOrd="0" presId="urn:microsoft.com/office/officeart/2005/8/layout/vList5"/>
    <dgm:cxn modelId="{C0DFFD79-2602-4FA1-AE2F-FB14E672A7B9}" type="presOf" srcId="{A308B79C-51CE-4E56-84FB-30B60A7B5445}" destId="{50D43EAF-69A8-4176-8FCE-097BECF958F5}" srcOrd="0" destOrd="0" presId="urn:microsoft.com/office/officeart/2005/8/layout/vList5"/>
    <dgm:cxn modelId="{F41EF37A-1458-4F57-885C-2D1CA88AFA8E}" type="presOf" srcId="{48362EB0-7EB8-4F26-8EAF-BD08E22ABF62}" destId="{57613122-9A7E-4BAF-A866-E2099F397FB5}" srcOrd="0" destOrd="0" presId="urn:microsoft.com/office/officeart/2005/8/layout/vList5"/>
    <dgm:cxn modelId="{0DDD6889-B26D-43FB-845A-EBFC7DE76ADD}" type="presOf" srcId="{8DC35572-D425-42D7-B366-2C1B616A0B4E}" destId="{1AE2CB12-37B4-480D-B7BC-CB58D7E7039B}" srcOrd="0" destOrd="0" presId="urn:microsoft.com/office/officeart/2005/8/layout/vList5"/>
    <dgm:cxn modelId="{C94BC59A-914C-4361-91AE-1F87282B5FFF}" srcId="{C8CFB5FD-D27E-4AA4-A8E5-F6CCAA2FE844}" destId="{D2B9748F-3E14-42D2-B919-473018C1FBEE}" srcOrd="0" destOrd="0" parTransId="{75E163D5-5E4F-4D61-8133-276CC1A31EFF}" sibTransId="{D48003EB-6FBB-405E-AB64-765D14B2ED33}"/>
    <dgm:cxn modelId="{5659A29E-B4D3-464E-A8CA-9AEB1BEDB4A0}" srcId="{8DC35572-D425-42D7-B366-2C1B616A0B4E}" destId="{86A59D5A-8F81-4434-9A05-D7B068AE96F0}" srcOrd="0" destOrd="0" parTransId="{150F37CD-EBCB-4C02-992A-F1EF2AC59CB9}" sibTransId="{9493FEC3-6068-4B60-8E50-DA33DC080754}"/>
    <dgm:cxn modelId="{ADC6FBC7-31DF-4D35-AF8A-26DB36227FCF}" srcId="{EE5EAC5C-FF44-4B56-A7DA-DD4ED43309BD}" destId="{8DC35572-D425-42D7-B366-2C1B616A0B4E}" srcOrd="1" destOrd="0" parTransId="{528E582B-23F1-4F70-9DA2-966247360633}" sibTransId="{E7209443-C5CF-49C4-B21B-2790B69D8770}"/>
    <dgm:cxn modelId="{A42E7CCB-DDC9-4CA1-921A-EB2A0246FD80}" srcId="{EE5EAC5C-FF44-4B56-A7DA-DD4ED43309BD}" destId="{C8CFB5FD-D27E-4AA4-A8E5-F6CCAA2FE844}" srcOrd="3" destOrd="0" parTransId="{B5092923-36B2-4AC0-A30D-9F26B31108FF}" sibTransId="{91B04473-6E50-4542-BC43-87E6850555FB}"/>
    <dgm:cxn modelId="{B55398E9-FCBD-41D4-AA2B-EDEEB300144F}" type="presOf" srcId="{1D919D46-2368-4AC2-B095-D2B83FBED7A7}" destId="{33379828-3509-47FC-A3A9-298D653E11B7}" srcOrd="0" destOrd="0" presId="urn:microsoft.com/office/officeart/2005/8/layout/vList5"/>
    <dgm:cxn modelId="{EC1706F9-2905-43B6-8385-5254A34C0074}" type="presParOf" srcId="{9540048A-A8CC-461E-93C7-6D6A334D31A6}" destId="{08F5DD85-E8E4-4F6D-A27E-9C8F9778968E}" srcOrd="0" destOrd="0" presId="urn:microsoft.com/office/officeart/2005/8/layout/vList5"/>
    <dgm:cxn modelId="{3CF3565E-367E-4474-9068-E3F74BA087CD}" type="presParOf" srcId="{08F5DD85-E8E4-4F6D-A27E-9C8F9778968E}" destId="{50D43EAF-69A8-4176-8FCE-097BECF958F5}" srcOrd="0" destOrd="0" presId="urn:microsoft.com/office/officeart/2005/8/layout/vList5"/>
    <dgm:cxn modelId="{C10115EC-CA2D-4E12-A09C-D82EF20705FC}" type="presParOf" srcId="{08F5DD85-E8E4-4F6D-A27E-9C8F9778968E}" destId="{57613122-9A7E-4BAF-A866-E2099F397FB5}" srcOrd="1" destOrd="0" presId="urn:microsoft.com/office/officeart/2005/8/layout/vList5"/>
    <dgm:cxn modelId="{3F11E505-5597-468E-BA24-5C4DB0024E00}" type="presParOf" srcId="{9540048A-A8CC-461E-93C7-6D6A334D31A6}" destId="{8B4053B4-BA6D-4881-B773-5978A6E7B315}" srcOrd="1" destOrd="0" presId="urn:microsoft.com/office/officeart/2005/8/layout/vList5"/>
    <dgm:cxn modelId="{BE66DB2F-0AB8-472E-9B1A-2E8A3F9F3339}" type="presParOf" srcId="{9540048A-A8CC-461E-93C7-6D6A334D31A6}" destId="{5F50C35D-B4A3-4677-A4A2-1A14BECE76A2}" srcOrd="2" destOrd="0" presId="urn:microsoft.com/office/officeart/2005/8/layout/vList5"/>
    <dgm:cxn modelId="{D2F940F9-06B4-467E-9EA0-256B8BE9769C}" type="presParOf" srcId="{5F50C35D-B4A3-4677-A4A2-1A14BECE76A2}" destId="{1AE2CB12-37B4-480D-B7BC-CB58D7E7039B}" srcOrd="0" destOrd="0" presId="urn:microsoft.com/office/officeart/2005/8/layout/vList5"/>
    <dgm:cxn modelId="{B7740DFA-498D-476E-A145-4248ADD2A33A}" type="presParOf" srcId="{5F50C35D-B4A3-4677-A4A2-1A14BECE76A2}" destId="{B50D6B9C-D2C2-43A9-9210-52683B342697}" srcOrd="1" destOrd="0" presId="urn:microsoft.com/office/officeart/2005/8/layout/vList5"/>
    <dgm:cxn modelId="{1052F5B3-D332-4BAF-B97C-B994117366CB}" type="presParOf" srcId="{9540048A-A8CC-461E-93C7-6D6A334D31A6}" destId="{D327C1F1-9BA5-49AC-AE6F-97FFD7355855}" srcOrd="3" destOrd="0" presId="urn:microsoft.com/office/officeart/2005/8/layout/vList5"/>
    <dgm:cxn modelId="{67105320-F18A-475E-BF8D-C9FE42ED91CF}" type="presParOf" srcId="{9540048A-A8CC-461E-93C7-6D6A334D31A6}" destId="{80954209-CDB6-4DAE-845A-B2B7AA286228}" srcOrd="4" destOrd="0" presId="urn:microsoft.com/office/officeart/2005/8/layout/vList5"/>
    <dgm:cxn modelId="{2386FE38-5A9A-42C9-9A3B-398A2E5D3ABA}" type="presParOf" srcId="{80954209-CDB6-4DAE-845A-B2B7AA286228}" destId="{4D7BAE2D-1BE1-49A0-8956-20B35232E721}" srcOrd="0" destOrd="0" presId="urn:microsoft.com/office/officeart/2005/8/layout/vList5"/>
    <dgm:cxn modelId="{7E7BC6EA-BF33-4CEE-9BAC-EF2C0033496D}" type="presParOf" srcId="{80954209-CDB6-4DAE-845A-B2B7AA286228}" destId="{33379828-3509-47FC-A3A9-298D653E11B7}" srcOrd="1" destOrd="0" presId="urn:microsoft.com/office/officeart/2005/8/layout/vList5"/>
    <dgm:cxn modelId="{9305C1F8-C393-4F30-A2B1-4FD0E006E760}" type="presParOf" srcId="{9540048A-A8CC-461E-93C7-6D6A334D31A6}" destId="{1415BE1B-759B-41F8-9DDB-380C296BCDBD}" srcOrd="5" destOrd="0" presId="urn:microsoft.com/office/officeart/2005/8/layout/vList5"/>
    <dgm:cxn modelId="{DE8D0236-303F-4828-B06C-1079DCABDBE6}" type="presParOf" srcId="{9540048A-A8CC-461E-93C7-6D6A334D31A6}" destId="{906ADB7A-9CCE-4E99-A5D5-1458C8E6C29B}" srcOrd="6" destOrd="0" presId="urn:microsoft.com/office/officeart/2005/8/layout/vList5"/>
    <dgm:cxn modelId="{90D8172B-C8C1-47CB-9A16-70C65856131C}" type="presParOf" srcId="{906ADB7A-9CCE-4E99-A5D5-1458C8E6C29B}" destId="{743830E4-7652-4B4D-BDD3-14F8CD3863DA}" srcOrd="0" destOrd="0" presId="urn:microsoft.com/office/officeart/2005/8/layout/vList5"/>
    <dgm:cxn modelId="{83B5DA47-79EF-4AD5-A426-8D5FB7F19F80}" type="presParOf" srcId="{906ADB7A-9CCE-4E99-A5D5-1458C8E6C29B}" destId="{34DF118F-D60E-4667-8358-00F663ECB9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229683-8AE6-42E7-A8ED-6E578F98275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BE"/>
        </a:p>
      </dgm:t>
    </dgm:pt>
    <dgm:pt modelId="{B3E9E5EA-2B28-4F83-A801-2E3EAD7DC85D}">
      <dgm:prSet phldrT="[Texte]"/>
      <dgm:spPr/>
      <dgm:t>
        <a:bodyPr/>
        <a:lstStyle/>
        <a:p>
          <a:r>
            <a:rPr lang="fr-FR"/>
            <a:t>Anticipation et adaptation</a:t>
          </a:r>
          <a:endParaRPr lang="fr-BE"/>
        </a:p>
      </dgm:t>
    </dgm:pt>
    <dgm:pt modelId="{0211632D-1C66-4357-84B2-FC917BDC2B02}" type="parTrans" cxnId="{1E60F712-F552-49F1-AAFE-3CDE67F28348}">
      <dgm:prSet/>
      <dgm:spPr/>
      <dgm:t>
        <a:bodyPr/>
        <a:lstStyle/>
        <a:p>
          <a:endParaRPr lang="fr-BE"/>
        </a:p>
      </dgm:t>
    </dgm:pt>
    <dgm:pt modelId="{677EDBAA-F6A8-4F4C-B65E-9C5C208BB299}" type="sibTrans" cxnId="{1E60F712-F552-49F1-AAFE-3CDE67F28348}">
      <dgm:prSet/>
      <dgm:spPr/>
      <dgm:t>
        <a:bodyPr/>
        <a:lstStyle/>
        <a:p>
          <a:endParaRPr lang="fr-BE"/>
        </a:p>
      </dgm:t>
    </dgm:pt>
    <dgm:pt modelId="{A61EB101-E40F-4E81-B50A-041890B0C331}">
      <dgm:prSet phldrT="[Texte]"/>
      <dgm:spPr/>
      <dgm:t>
        <a:bodyPr/>
        <a:lstStyle/>
        <a:p>
          <a:r>
            <a:rPr lang="fr-BE"/>
            <a:t>Diversité et redondance</a:t>
          </a:r>
        </a:p>
      </dgm:t>
    </dgm:pt>
    <dgm:pt modelId="{B4041539-FDF8-47C7-9475-5C7E55850FCF}" type="parTrans" cxnId="{91026DD3-0EA4-49A7-9243-3F72F2E868E9}">
      <dgm:prSet/>
      <dgm:spPr/>
      <dgm:t>
        <a:bodyPr/>
        <a:lstStyle/>
        <a:p>
          <a:endParaRPr lang="fr-BE"/>
        </a:p>
      </dgm:t>
    </dgm:pt>
    <dgm:pt modelId="{66D9CC30-47D3-4015-8328-9D70C77B23B6}" type="sibTrans" cxnId="{91026DD3-0EA4-49A7-9243-3F72F2E868E9}">
      <dgm:prSet/>
      <dgm:spPr/>
      <dgm:t>
        <a:bodyPr/>
        <a:lstStyle/>
        <a:p>
          <a:endParaRPr lang="fr-BE"/>
        </a:p>
      </dgm:t>
    </dgm:pt>
    <dgm:pt modelId="{FA6F6E75-8C3A-4199-9C82-8AD03581E837}">
      <dgm:prSet phldrT="[Texte]"/>
      <dgm:spPr/>
      <dgm:t>
        <a:bodyPr/>
        <a:lstStyle/>
        <a:p>
          <a:r>
            <a:rPr lang="fr-BE"/>
            <a:t>Robustesse et effet tampon</a:t>
          </a:r>
        </a:p>
      </dgm:t>
    </dgm:pt>
    <dgm:pt modelId="{DD37DF7A-3A36-43DB-B90F-E89B4C28E014}" type="parTrans" cxnId="{02C47F6F-D992-4F00-BCB7-D9D31D7F09E3}">
      <dgm:prSet/>
      <dgm:spPr/>
      <dgm:t>
        <a:bodyPr/>
        <a:lstStyle/>
        <a:p>
          <a:endParaRPr lang="fr-BE"/>
        </a:p>
      </dgm:t>
    </dgm:pt>
    <dgm:pt modelId="{9CF97F35-02A7-4344-A45C-0D329413F607}" type="sibTrans" cxnId="{02C47F6F-D992-4F00-BCB7-D9D31D7F09E3}">
      <dgm:prSet/>
      <dgm:spPr/>
      <dgm:t>
        <a:bodyPr/>
        <a:lstStyle/>
        <a:p>
          <a:endParaRPr lang="fr-BE"/>
        </a:p>
      </dgm:t>
    </dgm:pt>
    <dgm:pt modelId="{ACF47D77-FC07-4B98-9BFC-3FF03E54AA96}">
      <dgm:prSet phldrT="[Texte]"/>
      <dgm:spPr/>
      <dgm:t>
        <a:bodyPr/>
        <a:lstStyle/>
        <a:p>
          <a:r>
            <a:rPr lang="fr-BE"/>
            <a:t>Approche agile et systémique</a:t>
          </a:r>
        </a:p>
      </dgm:t>
    </dgm:pt>
    <dgm:pt modelId="{CACA954F-59C5-40BF-A8AE-313F38E4553F}" type="parTrans" cxnId="{9AB0DBB2-E271-430B-A937-94669A571C9C}">
      <dgm:prSet/>
      <dgm:spPr/>
      <dgm:t>
        <a:bodyPr/>
        <a:lstStyle/>
        <a:p>
          <a:endParaRPr lang="fr-BE"/>
        </a:p>
      </dgm:t>
    </dgm:pt>
    <dgm:pt modelId="{853B302D-F4A6-4621-8A72-16C386B85029}" type="sibTrans" cxnId="{9AB0DBB2-E271-430B-A937-94669A571C9C}">
      <dgm:prSet/>
      <dgm:spPr/>
      <dgm:t>
        <a:bodyPr/>
        <a:lstStyle/>
        <a:p>
          <a:endParaRPr lang="fr-BE"/>
        </a:p>
      </dgm:t>
    </dgm:pt>
    <dgm:pt modelId="{F1AAD06B-13F6-4C33-AF1E-E1AA4789AA8D}">
      <dgm:prSet phldrT="[Texte]"/>
      <dgm:spPr/>
      <dgm:t>
        <a:bodyPr/>
        <a:lstStyle/>
        <a:p>
          <a:r>
            <a:rPr lang="fr-BE"/>
            <a:t>Expérimentation et apprentissages</a:t>
          </a:r>
        </a:p>
      </dgm:t>
    </dgm:pt>
    <dgm:pt modelId="{F523FAE6-27AF-4EF4-A72E-0D3789E638F6}" type="parTrans" cxnId="{E6FD92F4-B944-451C-83A6-3AE442697EEA}">
      <dgm:prSet/>
      <dgm:spPr/>
      <dgm:t>
        <a:bodyPr/>
        <a:lstStyle/>
        <a:p>
          <a:endParaRPr lang="fr-BE"/>
        </a:p>
      </dgm:t>
    </dgm:pt>
    <dgm:pt modelId="{3DCD741A-C808-44B2-B111-2C476ECE379B}" type="sibTrans" cxnId="{E6FD92F4-B944-451C-83A6-3AE442697EEA}">
      <dgm:prSet/>
      <dgm:spPr/>
      <dgm:t>
        <a:bodyPr/>
        <a:lstStyle/>
        <a:p>
          <a:endParaRPr lang="fr-BE"/>
        </a:p>
      </dgm:t>
    </dgm:pt>
    <dgm:pt modelId="{A8C7B224-DEEE-4DF9-B791-D613233841B8}">
      <dgm:prSet phldrT="[Texte]"/>
      <dgm:spPr/>
      <dgm:t>
        <a:bodyPr/>
        <a:lstStyle/>
        <a:p>
          <a:r>
            <a:rPr lang="fr-BE"/>
            <a:t>Mise en capacité et </a:t>
          </a:r>
          <a:br>
            <a:rPr lang="fr-BE"/>
          </a:br>
          <a:r>
            <a:rPr lang="fr-BE"/>
            <a:t>auto-organisation</a:t>
          </a:r>
        </a:p>
      </dgm:t>
    </dgm:pt>
    <dgm:pt modelId="{133CA574-CB13-4289-A5E1-2826F2F8B215}" type="parTrans" cxnId="{799D9280-C4FC-497A-80AE-1CB2A2AB0642}">
      <dgm:prSet/>
      <dgm:spPr/>
      <dgm:t>
        <a:bodyPr/>
        <a:lstStyle/>
        <a:p>
          <a:endParaRPr lang="fr-BE"/>
        </a:p>
      </dgm:t>
    </dgm:pt>
    <dgm:pt modelId="{234B94D5-80FA-4586-8A9B-046FEEA6B7A9}" type="sibTrans" cxnId="{799D9280-C4FC-497A-80AE-1CB2A2AB0642}">
      <dgm:prSet/>
      <dgm:spPr/>
      <dgm:t>
        <a:bodyPr/>
        <a:lstStyle/>
        <a:p>
          <a:endParaRPr lang="fr-BE"/>
        </a:p>
      </dgm:t>
    </dgm:pt>
    <dgm:pt modelId="{1D873107-A407-4EC9-AAAD-05AA29164BB6}">
      <dgm:prSet phldrT="[Texte]"/>
      <dgm:spPr/>
      <dgm:t>
        <a:bodyPr/>
        <a:lstStyle/>
        <a:p>
          <a:r>
            <a:rPr lang="fr-BE"/>
            <a:t>Autonomie et partenariats</a:t>
          </a:r>
        </a:p>
      </dgm:t>
    </dgm:pt>
    <dgm:pt modelId="{A3B4B2BC-3C65-4DC8-AD1E-E7B2538CDEC0}" type="parTrans" cxnId="{9C8B23D5-F8AE-4A6C-9513-EBBC68946E44}">
      <dgm:prSet/>
      <dgm:spPr/>
      <dgm:t>
        <a:bodyPr/>
        <a:lstStyle/>
        <a:p>
          <a:endParaRPr lang="fr-BE"/>
        </a:p>
      </dgm:t>
    </dgm:pt>
    <dgm:pt modelId="{1D87F9AB-0071-48DB-8BD5-A38EC54F68CC}" type="sibTrans" cxnId="{9C8B23D5-F8AE-4A6C-9513-EBBC68946E44}">
      <dgm:prSet/>
      <dgm:spPr/>
      <dgm:t>
        <a:bodyPr/>
        <a:lstStyle/>
        <a:p>
          <a:endParaRPr lang="fr-BE"/>
        </a:p>
      </dgm:t>
    </dgm:pt>
    <dgm:pt modelId="{D3DBAD84-929A-45C3-A93B-4AD9183A450C}">
      <dgm:prSet phldrT="[Texte]"/>
      <dgm:spPr/>
      <dgm:t>
        <a:bodyPr/>
        <a:lstStyle/>
        <a:p>
          <a:r>
            <a:rPr lang="fr-BE"/>
            <a:t>Anticiper et surveiller les variables clés</a:t>
          </a:r>
        </a:p>
      </dgm:t>
    </dgm:pt>
    <dgm:pt modelId="{08F6FD38-5209-4F07-ADEC-0550EE78A97E}" type="parTrans" cxnId="{570962C6-57EF-4BA9-A199-7D3C29899012}">
      <dgm:prSet/>
      <dgm:spPr/>
      <dgm:t>
        <a:bodyPr/>
        <a:lstStyle/>
        <a:p>
          <a:endParaRPr lang="fr-BE"/>
        </a:p>
      </dgm:t>
    </dgm:pt>
    <dgm:pt modelId="{2682E0DA-1152-4F52-BDA0-3CF2D0E80F5D}" type="sibTrans" cxnId="{570962C6-57EF-4BA9-A199-7D3C29899012}">
      <dgm:prSet/>
      <dgm:spPr/>
      <dgm:t>
        <a:bodyPr/>
        <a:lstStyle/>
        <a:p>
          <a:endParaRPr lang="fr-BE"/>
        </a:p>
      </dgm:t>
    </dgm:pt>
    <dgm:pt modelId="{44BDCAEA-2132-4B38-9713-CCC1690D166D}">
      <dgm:prSet phldrT="[Texte]"/>
      <dgm:spPr/>
      <dgm:t>
        <a:bodyPr/>
        <a:lstStyle/>
        <a:p>
          <a:pPr>
            <a:spcBef>
              <a:spcPts val="600"/>
            </a:spcBef>
          </a:pPr>
          <a:r>
            <a:rPr lang="fr-BE" sz="1600"/>
            <a:t>Diversifier et multiplier les solutions</a:t>
          </a:r>
        </a:p>
      </dgm:t>
    </dgm:pt>
    <dgm:pt modelId="{2EC0A9F5-AEDE-4C81-8BE8-C002F8BB82E1}" type="parTrans" cxnId="{AA2D5C3E-31E8-4835-9DFA-A42DA705C32B}">
      <dgm:prSet/>
      <dgm:spPr/>
      <dgm:t>
        <a:bodyPr/>
        <a:lstStyle/>
        <a:p>
          <a:endParaRPr lang="fr-BE"/>
        </a:p>
      </dgm:t>
    </dgm:pt>
    <dgm:pt modelId="{F14388BA-F92B-493E-9A30-AC748565F244}" type="sibTrans" cxnId="{AA2D5C3E-31E8-4835-9DFA-A42DA705C32B}">
      <dgm:prSet/>
      <dgm:spPr/>
      <dgm:t>
        <a:bodyPr/>
        <a:lstStyle/>
        <a:p>
          <a:endParaRPr lang="fr-BE"/>
        </a:p>
      </dgm:t>
    </dgm:pt>
    <dgm:pt modelId="{382DAAA3-BB49-40D1-B9B6-AF1C80FAB767}">
      <dgm:prSet phldrT="[Texte]"/>
      <dgm:spPr/>
      <dgm:t>
        <a:bodyPr/>
        <a:lstStyle/>
        <a:p>
          <a:r>
            <a:rPr lang="fr-BE"/>
            <a:t>Privilégier les technologies simples et basées sur la nature</a:t>
          </a:r>
        </a:p>
      </dgm:t>
    </dgm:pt>
    <dgm:pt modelId="{55946238-13FA-4602-99A6-83C34CB950BA}" type="parTrans" cxnId="{81B5EDC8-D484-4EA7-AAB4-544169B26B71}">
      <dgm:prSet/>
      <dgm:spPr/>
      <dgm:t>
        <a:bodyPr/>
        <a:lstStyle/>
        <a:p>
          <a:endParaRPr lang="fr-BE"/>
        </a:p>
      </dgm:t>
    </dgm:pt>
    <dgm:pt modelId="{F995822B-F31C-4734-9D71-1CB882FA6FEE}" type="sibTrans" cxnId="{81B5EDC8-D484-4EA7-AAB4-544169B26B71}">
      <dgm:prSet/>
      <dgm:spPr/>
      <dgm:t>
        <a:bodyPr/>
        <a:lstStyle/>
        <a:p>
          <a:endParaRPr lang="fr-BE"/>
        </a:p>
      </dgm:t>
    </dgm:pt>
    <dgm:pt modelId="{7E90124E-B80D-4585-B560-35BAC1BB6C11}">
      <dgm:prSet phldrT="[Texte]"/>
      <dgm:spPr/>
      <dgm:t>
        <a:bodyPr/>
        <a:lstStyle/>
        <a:p>
          <a:r>
            <a:rPr lang="fr-BE"/>
            <a:t>Accepter l’incertitude et la complexité </a:t>
          </a:r>
          <a:r>
            <a:rPr lang="fr-BE">
              <a:sym typeface="Wingdings" panose="05000000000000000000" pitchFamily="2" charset="2"/>
            </a:rPr>
            <a:t> stratégie pas à pas</a:t>
          </a:r>
          <a:endParaRPr lang="fr-BE"/>
        </a:p>
      </dgm:t>
    </dgm:pt>
    <dgm:pt modelId="{30B5CCEF-8626-4A9B-BD4E-8CF0203C3761}" type="parTrans" cxnId="{DD2C2256-9C4C-4424-8B52-335C6F6E3282}">
      <dgm:prSet/>
      <dgm:spPr/>
      <dgm:t>
        <a:bodyPr/>
        <a:lstStyle/>
        <a:p>
          <a:endParaRPr lang="fr-BE"/>
        </a:p>
      </dgm:t>
    </dgm:pt>
    <dgm:pt modelId="{56690C11-6109-4A81-9C6F-4982BC8B3633}" type="sibTrans" cxnId="{DD2C2256-9C4C-4424-8B52-335C6F6E3282}">
      <dgm:prSet/>
      <dgm:spPr/>
      <dgm:t>
        <a:bodyPr/>
        <a:lstStyle/>
        <a:p>
          <a:endParaRPr lang="fr-BE"/>
        </a:p>
      </dgm:t>
    </dgm:pt>
    <dgm:pt modelId="{662E731B-CD2E-442F-A94F-3089D6B4739E}">
      <dgm:prSet phldrT="[Texte]"/>
      <dgm:spPr/>
      <dgm:t>
        <a:bodyPr/>
        <a:lstStyle/>
        <a:p>
          <a:r>
            <a:rPr lang="fr-BE"/>
            <a:t>Oser expérimenter</a:t>
          </a:r>
        </a:p>
      </dgm:t>
    </dgm:pt>
    <dgm:pt modelId="{A0F20E5A-3184-4333-8F51-AA328774D250}" type="parTrans" cxnId="{1CB0A845-C821-4166-916D-EF82565D3AD8}">
      <dgm:prSet/>
      <dgm:spPr/>
      <dgm:t>
        <a:bodyPr/>
        <a:lstStyle/>
        <a:p>
          <a:endParaRPr lang="fr-BE"/>
        </a:p>
      </dgm:t>
    </dgm:pt>
    <dgm:pt modelId="{EC6A4A19-315D-4D30-8758-839F26349E7B}" type="sibTrans" cxnId="{1CB0A845-C821-4166-916D-EF82565D3AD8}">
      <dgm:prSet/>
      <dgm:spPr/>
      <dgm:t>
        <a:bodyPr/>
        <a:lstStyle/>
        <a:p>
          <a:endParaRPr lang="fr-BE"/>
        </a:p>
      </dgm:t>
    </dgm:pt>
    <dgm:pt modelId="{3EC1C06A-F09A-4F85-BC6A-5E1CB1872AF0}">
      <dgm:prSet phldrT="[Texte]"/>
      <dgm:spPr/>
      <dgm:t>
        <a:bodyPr/>
        <a:lstStyle/>
        <a:p>
          <a:r>
            <a:rPr lang="fr-BE"/>
            <a:t>Partager les responsabilités avec une gouvernance horizontale</a:t>
          </a:r>
        </a:p>
      </dgm:t>
    </dgm:pt>
    <dgm:pt modelId="{012CC70C-C15C-4486-A805-44E14A87E766}" type="parTrans" cxnId="{DEF033D1-2878-4CAD-8938-1A4C1A042FFF}">
      <dgm:prSet/>
      <dgm:spPr/>
      <dgm:t>
        <a:bodyPr/>
        <a:lstStyle/>
        <a:p>
          <a:endParaRPr lang="fr-BE"/>
        </a:p>
      </dgm:t>
    </dgm:pt>
    <dgm:pt modelId="{7BCBDD3A-3D11-4B2A-9144-68404E790D3F}" type="sibTrans" cxnId="{DEF033D1-2878-4CAD-8938-1A4C1A042FFF}">
      <dgm:prSet/>
      <dgm:spPr/>
      <dgm:t>
        <a:bodyPr/>
        <a:lstStyle/>
        <a:p>
          <a:endParaRPr lang="fr-BE"/>
        </a:p>
      </dgm:t>
    </dgm:pt>
    <dgm:pt modelId="{52151244-0250-41BF-B7D6-E5E4C8C9835C}">
      <dgm:prSet phldrT="[Texte]"/>
      <dgm:spPr/>
      <dgm:t>
        <a:bodyPr/>
        <a:lstStyle/>
        <a:p>
          <a:r>
            <a:rPr lang="fr-BE"/>
            <a:t>Renforcer l’autonomie du territoire</a:t>
          </a:r>
        </a:p>
      </dgm:t>
    </dgm:pt>
    <dgm:pt modelId="{1D7C9B2F-F7CE-4FAF-BA22-D3B4C9646DCE}" type="parTrans" cxnId="{BAD9EF0D-32A3-4E56-8B0E-0E2B3F2E828A}">
      <dgm:prSet/>
      <dgm:spPr/>
      <dgm:t>
        <a:bodyPr/>
        <a:lstStyle/>
        <a:p>
          <a:endParaRPr lang="fr-BE"/>
        </a:p>
      </dgm:t>
    </dgm:pt>
    <dgm:pt modelId="{EAEB1CD4-69D4-43BD-B86C-C230155002DF}" type="sibTrans" cxnId="{BAD9EF0D-32A3-4E56-8B0E-0E2B3F2E828A}">
      <dgm:prSet/>
      <dgm:spPr/>
      <dgm:t>
        <a:bodyPr/>
        <a:lstStyle/>
        <a:p>
          <a:endParaRPr lang="fr-BE"/>
        </a:p>
      </dgm:t>
    </dgm:pt>
    <dgm:pt modelId="{05B16BBE-440F-41C9-80A5-87F9A9A02A7E}">
      <dgm:prSet phldrT="[Texte]"/>
      <dgm:spPr/>
      <dgm:t>
        <a:bodyPr/>
        <a:lstStyle/>
        <a:p>
          <a:r>
            <a:rPr lang="fr-BE"/>
            <a:t>Développer des partenariats avec les territoires voisins</a:t>
          </a:r>
        </a:p>
      </dgm:t>
    </dgm:pt>
    <dgm:pt modelId="{0C0FB7E2-0BF9-4A9B-9D12-27D3DCD15A19}" type="parTrans" cxnId="{359C49CF-95D0-452D-9AA8-00EBD21A299F}">
      <dgm:prSet/>
      <dgm:spPr/>
      <dgm:t>
        <a:bodyPr/>
        <a:lstStyle/>
        <a:p>
          <a:endParaRPr lang="fr-BE"/>
        </a:p>
      </dgm:t>
    </dgm:pt>
    <dgm:pt modelId="{C55CC686-68EB-41DB-8379-3826F4E3E554}" type="sibTrans" cxnId="{359C49CF-95D0-452D-9AA8-00EBD21A299F}">
      <dgm:prSet/>
      <dgm:spPr/>
      <dgm:t>
        <a:bodyPr/>
        <a:lstStyle/>
        <a:p>
          <a:endParaRPr lang="fr-BE"/>
        </a:p>
      </dgm:t>
    </dgm:pt>
    <dgm:pt modelId="{67A86318-AAAF-4213-B30C-F03DEF2FD708}">
      <dgm:prSet phldrT="[Texte]"/>
      <dgm:spPr/>
      <dgm:t>
        <a:bodyPr/>
        <a:lstStyle/>
        <a:p>
          <a:r>
            <a:rPr lang="fr-BE"/>
            <a:t>Travailler sur le court et le long terme</a:t>
          </a:r>
        </a:p>
      </dgm:t>
    </dgm:pt>
    <dgm:pt modelId="{437AEA7D-5EFC-488B-A744-6974B3CB0D43}" type="parTrans" cxnId="{0763AA9E-B6C5-4BF3-BCC2-218BE629026E}">
      <dgm:prSet/>
      <dgm:spPr/>
      <dgm:t>
        <a:bodyPr/>
        <a:lstStyle/>
        <a:p>
          <a:endParaRPr lang="fr-BE"/>
        </a:p>
      </dgm:t>
    </dgm:pt>
    <dgm:pt modelId="{CF3EFD4D-F535-469E-B1DD-814B68F2F369}" type="sibTrans" cxnId="{0763AA9E-B6C5-4BF3-BCC2-218BE629026E}">
      <dgm:prSet/>
      <dgm:spPr/>
      <dgm:t>
        <a:bodyPr/>
        <a:lstStyle/>
        <a:p>
          <a:endParaRPr lang="fr-BE"/>
        </a:p>
      </dgm:t>
    </dgm:pt>
    <dgm:pt modelId="{4B11E094-E021-4C62-B0B6-DBA15976AC74}">
      <dgm:prSet phldrT="[Texte]" custT="1"/>
      <dgm:spPr/>
      <dgm:t>
        <a:bodyPr/>
        <a:lstStyle/>
        <a:p>
          <a:pPr>
            <a:spcBef>
              <a:spcPts val="600"/>
            </a:spcBef>
          </a:pPr>
          <a:endParaRPr lang="fr-BE" sz="800"/>
        </a:p>
      </dgm:t>
    </dgm:pt>
    <dgm:pt modelId="{B603E2E6-7569-43E2-BD4E-FB9018C40CFB}" type="parTrans" cxnId="{0CFAF2D7-64E2-491D-8B9D-46139618F306}">
      <dgm:prSet/>
      <dgm:spPr/>
      <dgm:t>
        <a:bodyPr/>
        <a:lstStyle/>
        <a:p>
          <a:endParaRPr lang="fr-BE"/>
        </a:p>
      </dgm:t>
    </dgm:pt>
    <dgm:pt modelId="{EA5C03F0-B616-407E-B8BC-64476A4305E9}" type="sibTrans" cxnId="{0CFAF2D7-64E2-491D-8B9D-46139618F306}">
      <dgm:prSet/>
      <dgm:spPr/>
      <dgm:t>
        <a:bodyPr/>
        <a:lstStyle/>
        <a:p>
          <a:endParaRPr lang="fr-BE"/>
        </a:p>
      </dgm:t>
    </dgm:pt>
    <dgm:pt modelId="{CC00611C-B42F-4033-8FAE-11EE52A742AD}">
      <dgm:prSet phldrT="[Texte]"/>
      <dgm:spPr/>
      <dgm:t>
        <a:bodyPr/>
        <a:lstStyle/>
        <a:p>
          <a:r>
            <a:rPr lang="fr-BE"/>
            <a:t>Prévoir des stocks et des zones tampon</a:t>
          </a:r>
        </a:p>
      </dgm:t>
    </dgm:pt>
    <dgm:pt modelId="{D7211526-6109-4F22-BBAA-86FF10A12F5E}" type="parTrans" cxnId="{F3AB9C5D-073C-4219-86BC-8F881EEFC5BC}">
      <dgm:prSet/>
      <dgm:spPr/>
      <dgm:t>
        <a:bodyPr/>
        <a:lstStyle/>
        <a:p>
          <a:endParaRPr lang="fr-BE"/>
        </a:p>
      </dgm:t>
    </dgm:pt>
    <dgm:pt modelId="{9F696384-E66F-4E43-B40C-33B62BB3B338}" type="sibTrans" cxnId="{F3AB9C5D-073C-4219-86BC-8F881EEFC5BC}">
      <dgm:prSet/>
      <dgm:spPr/>
      <dgm:t>
        <a:bodyPr/>
        <a:lstStyle/>
        <a:p>
          <a:endParaRPr lang="fr-BE"/>
        </a:p>
      </dgm:t>
    </dgm:pt>
    <dgm:pt modelId="{D8831B82-F308-4AD8-88DE-ADB52A7698A1}">
      <dgm:prSet phldrT="[Texte]"/>
      <dgm:spPr/>
      <dgm:t>
        <a:bodyPr/>
        <a:lstStyle/>
        <a:p>
          <a:r>
            <a:rPr lang="fr-BE"/>
            <a:t>Décloisonner et multiplier les collaborations</a:t>
          </a:r>
        </a:p>
      </dgm:t>
    </dgm:pt>
    <dgm:pt modelId="{1A63B3F5-82EB-4ECF-A800-71A74C210E74}" type="parTrans" cxnId="{F9534C6F-11DE-4CF5-AB89-D50DE1D945C7}">
      <dgm:prSet/>
      <dgm:spPr/>
      <dgm:t>
        <a:bodyPr/>
        <a:lstStyle/>
        <a:p>
          <a:endParaRPr lang="fr-BE"/>
        </a:p>
      </dgm:t>
    </dgm:pt>
    <dgm:pt modelId="{74F091A5-39D4-4D47-8C45-5AEACDB1A227}" type="sibTrans" cxnId="{F9534C6F-11DE-4CF5-AB89-D50DE1D945C7}">
      <dgm:prSet/>
      <dgm:spPr/>
      <dgm:t>
        <a:bodyPr/>
        <a:lstStyle/>
        <a:p>
          <a:endParaRPr lang="fr-BE"/>
        </a:p>
      </dgm:t>
    </dgm:pt>
    <dgm:pt modelId="{DFD5B6D6-40B3-4A05-ACD0-B7939A6C6024}">
      <dgm:prSet phldrT="[Texte]"/>
      <dgm:spPr/>
      <dgm:t>
        <a:bodyPr/>
        <a:lstStyle/>
        <a:p>
          <a:r>
            <a:rPr lang="fr-BE"/>
            <a:t>Renforcer la capacité d’agir des personnes et des organisations</a:t>
          </a:r>
        </a:p>
      </dgm:t>
    </dgm:pt>
    <dgm:pt modelId="{6520B50C-3B84-4496-9774-3D50EFF13777}" type="parTrans" cxnId="{AB7EC024-4B99-4D1A-BFE5-B58CC606FD71}">
      <dgm:prSet/>
      <dgm:spPr/>
      <dgm:t>
        <a:bodyPr/>
        <a:lstStyle/>
        <a:p>
          <a:endParaRPr lang="fr-BE"/>
        </a:p>
      </dgm:t>
    </dgm:pt>
    <dgm:pt modelId="{2B2C4176-9421-4D80-805C-C3D13DA5FFC5}" type="sibTrans" cxnId="{AB7EC024-4B99-4D1A-BFE5-B58CC606FD71}">
      <dgm:prSet/>
      <dgm:spPr/>
      <dgm:t>
        <a:bodyPr/>
        <a:lstStyle/>
        <a:p>
          <a:endParaRPr lang="fr-BE"/>
        </a:p>
      </dgm:t>
    </dgm:pt>
    <dgm:pt modelId="{F7BDAEE2-673A-40A6-A6EB-A1A7D4AA4675}">
      <dgm:prSet phldrT="[Texte]"/>
      <dgm:spPr/>
      <dgm:t>
        <a:bodyPr/>
        <a:lstStyle/>
        <a:p>
          <a:r>
            <a:rPr lang="fr-BE"/>
            <a:t>Mettre à jour les connaissances</a:t>
          </a:r>
        </a:p>
      </dgm:t>
    </dgm:pt>
    <dgm:pt modelId="{86B0FA6C-0EEA-45B3-8EC3-61D51CF08E08}" type="parTrans" cxnId="{1CC35591-6189-4670-B403-1476BB3533E1}">
      <dgm:prSet/>
      <dgm:spPr/>
      <dgm:t>
        <a:bodyPr/>
        <a:lstStyle/>
        <a:p>
          <a:endParaRPr lang="fr-BE"/>
        </a:p>
      </dgm:t>
    </dgm:pt>
    <dgm:pt modelId="{B1D0675A-9693-4F29-9A47-BC0045181071}" type="sibTrans" cxnId="{1CC35591-6189-4670-B403-1476BB3533E1}">
      <dgm:prSet/>
      <dgm:spPr/>
      <dgm:t>
        <a:bodyPr/>
        <a:lstStyle/>
        <a:p>
          <a:endParaRPr lang="fr-BE"/>
        </a:p>
      </dgm:t>
    </dgm:pt>
    <dgm:pt modelId="{0966B0C3-404D-4C1B-8DDF-1D4DC93FD3BA}" type="pres">
      <dgm:prSet presAssocID="{53229683-8AE6-42E7-A8ED-6E578F98275E}" presName="Name0" presStyleCnt="0">
        <dgm:presLayoutVars>
          <dgm:dir/>
          <dgm:animLvl val="lvl"/>
          <dgm:resizeHandles/>
        </dgm:presLayoutVars>
      </dgm:prSet>
      <dgm:spPr/>
    </dgm:pt>
    <dgm:pt modelId="{7BB05799-D078-4D62-AE72-C91EBBDCC027}" type="pres">
      <dgm:prSet presAssocID="{B3E9E5EA-2B28-4F83-A801-2E3EAD7DC85D}" presName="linNode" presStyleCnt="0"/>
      <dgm:spPr/>
    </dgm:pt>
    <dgm:pt modelId="{3B3039BE-5ADF-46CE-9D3E-4CCA76036E17}" type="pres">
      <dgm:prSet presAssocID="{B3E9E5EA-2B28-4F83-A801-2E3EAD7DC85D}" presName="parentShp" presStyleLbl="node1" presStyleIdx="0" presStyleCnt="7">
        <dgm:presLayoutVars>
          <dgm:bulletEnabled val="1"/>
        </dgm:presLayoutVars>
      </dgm:prSet>
      <dgm:spPr/>
    </dgm:pt>
    <dgm:pt modelId="{1B9BF3D5-B61C-44D9-83AE-43BE0C298043}" type="pres">
      <dgm:prSet presAssocID="{B3E9E5EA-2B28-4F83-A801-2E3EAD7DC85D}" presName="childShp" presStyleLbl="bgAccFollowNode1" presStyleIdx="0" presStyleCnt="7">
        <dgm:presLayoutVars>
          <dgm:bulletEnabled val="1"/>
        </dgm:presLayoutVars>
      </dgm:prSet>
      <dgm:spPr/>
    </dgm:pt>
    <dgm:pt modelId="{A3592E09-3113-4CD7-83BE-A1D41ABDC610}" type="pres">
      <dgm:prSet presAssocID="{677EDBAA-F6A8-4F4C-B65E-9C5C208BB299}" presName="spacing" presStyleCnt="0"/>
      <dgm:spPr/>
    </dgm:pt>
    <dgm:pt modelId="{1D520B3A-75A4-4125-8AF4-B3E42D3B5F5A}" type="pres">
      <dgm:prSet presAssocID="{A61EB101-E40F-4E81-B50A-041890B0C331}" presName="linNode" presStyleCnt="0"/>
      <dgm:spPr/>
    </dgm:pt>
    <dgm:pt modelId="{88856AD4-5B7D-433F-9DDC-7D58B5347A04}" type="pres">
      <dgm:prSet presAssocID="{A61EB101-E40F-4E81-B50A-041890B0C331}" presName="parentShp" presStyleLbl="node1" presStyleIdx="1" presStyleCnt="7">
        <dgm:presLayoutVars>
          <dgm:bulletEnabled val="1"/>
        </dgm:presLayoutVars>
      </dgm:prSet>
      <dgm:spPr/>
    </dgm:pt>
    <dgm:pt modelId="{16A3FAD2-C1E6-4D31-A84B-4B12283BE74B}" type="pres">
      <dgm:prSet presAssocID="{A61EB101-E40F-4E81-B50A-041890B0C331}" presName="childShp" presStyleLbl="bgAccFollowNode1" presStyleIdx="1" presStyleCnt="7">
        <dgm:presLayoutVars>
          <dgm:bulletEnabled val="1"/>
        </dgm:presLayoutVars>
      </dgm:prSet>
      <dgm:spPr/>
    </dgm:pt>
    <dgm:pt modelId="{9626AF7E-660F-4204-A175-0EC0FD8CF034}" type="pres">
      <dgm:prSet presAssocID="{66D9CC30-47D3-4015-8328-9D70C77B23B6}" presName="spacing" presStyleCnt="0"/>
      <dgm:spPr/>
    </dgm:pt>
    <dgm:pt modelId="{22E97321-A8C6-412D-B185-73614633DEB8}" type="pres">
      <dgm:prSet presAssocID="{FA6F6E75-8C3A-4199-9C82-8AD03581E837}" presName="linNode" presStyleCnt="0"/>
      <dgm:spPr/>
    </dgm:pt>
    <dgm:pt modelId="{F859D728-1884-4492-BAF2-5E7220C48853}" type="pres">
      <dgm:prSet presAssocID="{FA6F6E75-8C3A-4199-9C82-8AD03581E837}" presName="parentShp" presStyleLbl="node1" presStyleIdx="2" presStyleCnt="7">
        <dgm:presLayoutVars>
          <dgm:bulletEnabled val="1"/>
        </dgm:presLayoutVars>
      </dgm:prSet>
      <dgm:spPr/>
    </dgm:pt>
    <dgm:pt modelId="{68789945-44E0-493B-9B3B-87B6BA20F82E}" type="pres">
      <dgm:prSet presAssocID="{FA6F6E75-8C3A-4199-9C82-8AD03581E837}" presName="childShp" presStyleLbl="bgAccFollowNode1" presStyleIdx="2" presStyleCnt="7">
        <dgm:presLayoutVars>
          <dgm:bulletEnabled val="1"/>
        </dgm:presLayoutVars>
      </dgm:prSet>
      <dgm:spPr/>
    </dgm:pt>
    <dgm:pt modelId="{87E6AB8E-FD04-4625-BEBF-3F217746F9F0}" type="pres">
      <dgm:prSet presAssocID="{9CF97F35-02A7-4344-A45C-0D329413F607}" presName="spacing" presStyleCnt="0"/>
      <dgm:spPr/>
    </dgm:pt>
    <dgm:pt modelId="{94E827B0-67A6-4C0B-AE6F-D5FFF2FF8A81}" type="pres">
      <dgm:prSet presAssocID="{ACF47D77-FC07-4B98-9BFC-3FF03E54AA96}" presName="linNode" presStyleCnt="0"/>
      <dgm:spPr/>
    </dgm:pt>
    <dgm:pt modelId="{2CF8FFBB-87D1-489F-9696-4DB6BD60DA34}" type="pres">
      <dgm:prSet presAssocID="{ACF47D77-FC07-4B98-9BFC-3FF03E54AA96}" presName="parentShp" presStyleLbl="node1" presStyleIdx="3" presStyleCnt="7">
        <dgm:presLayoutVars>
          <dgm:bulletEnabled val="1"/>
        </dgm:presLayoutVars>
      </dgm:prSet>
      <dgm:spPr/>
    </dgm:pt>
    <dgm:pt modelId="{72872394-07F4-44F2-A6FE-D39D1770F401}" type="pres">
      <dgm:prSet presAssocID="{ACF47D77-FC07-4B98-9BFC-3FF03E54AA96}" presName="childShp" presStyleLbl="bgAccFollowNode1" presStyleIdx="3" presStyleCnt="7">
        <dgm:presLayoutVars>
          <dgm:bulletEnabled val="1"/>
        </dgm:presLayoutVars>
      </dgm:prSet>
      <dgm:spPr/>
    </dgm:pt>
    <dgm:pt modelId="{24AF0712-D49C-4736-A09F-5D07BD30A803}" type="pres">
      <dgm:prSet presAssocID="{853B302D-F4A6-4621-8A72-16C386B85029}" presName="spacing" presStyleCnt="0"/>
      <dgm:spPr/>
    </dgm:pt>
    <dgm:pt modelId="{69CCDF32-9C07-4C22-A11C-955DE9582A51}" type="pres">
      <dgm:prSet presAssocID="{F1AAD06B-13F6-4C33-AF1E-E1AA4789AA8D}" presName="linNode" presStyleCnt="0"/>
      <dgm:spPr/>
    </dgm:pt>
    <dgm:pt modelId="{A1735F0C-3431-4942-98EF-CE6C50FB4055}" type="pres">
      <dgm:prSet presAssocID="{F1AAD06B-13F6-4C33-AF1E-E1AA4789AA8D}" presName="parentShp" presStyleLbl="node1" presStyleIdx="4" presStyleCnt="7">
        <dgm:presLayoutVars>
          <dgm:bulletEnabled val="1"/>
        </dgm:presLayoutVars>
      </dgm:prSet>
      <dgm:spPr/>
    </dgm:pt>
    <dgm:pt modelId="{9D64A825-ACA2-4276-AC68-0FF0D882DE32}" type="pres">
      <dgm:prSet presAssocID="{F1AAD06B-13F6-4C33-AF1E-E1AA4789AA8D}" presName="childShp" presStyleLbl="bgAccFollowNode1" presStyleIdx="4" presStyleCnt="7">
        <dgm:presLayoutVars>
          <dgm:bulletEnabled val="1"/>
        </dgm:presLayoutVars>
      </dgm:prSet>
      <dgm:spPr/>
    </dgm:pt>
    <dgm:pt modelId="{274AD8F3-45F2-41A8-89A7-71655D9FBE51}" type="pres">
      <dgm:prSet presAssocID="{3DCD741A-C808-44B2-B111-2C476ECE379B}" presName="spacing" presStyleCnt="0"/>
      <dgm:spPr/>
    </dgm:pt>
    <dgm:pt modelId="{6985C22F-B904-40D7-B2F7-8722B3691A5C}" type="pres">
      <dgm:prSet presAssocID="{A8C7B224-DEEE-4DF9-B791-D613233841B8}" presName="linNode" presStyleCnt="0"/>
      <dgm:spPr/>
    </dgm:pt>
    <dgm:pt modelId="{C7DDCA82-98AB-4CD0-9ECC-2E687B232F9D}" type="pres">
      <dgm:prSet presAssocID="{A8C7B224-DEEE-4DF9-B791-D613233841B8}" presName="parentShp" presStyleLbl="node1" presStyleIdx="5" presStyleCnt="7">
        <dgm:presLayoutVars>
          <dgm:bulletEnabled val="1"/>
        </dgm:presLayoutVars>
      </dgm:prSet>
      <dgm:spPr/>
    </dgm:pt>
    <dgm:pt modelId="{A7CA8B4D-C236-4887-965A-979979C11DA6}" type="pres">
      <dgm:prSet presAssocID="{A8C7B224-DEEE-4DF9-B791-D613233841B8}" presName="childShp" presStyleLbl="bgAccFollowNode1" presStyleIdx="5" presStyleCnt="7">
        <dgm:presLayoutVars>
          <dgm:bulletEnabled val="1"/>
        </dgm:presLayoutVars>
      </dgm:prSet>
      <dgm:spPr/>
    </dgm:pt>
    <dgm:pt modelId="{3704E78C-E4D4-499E-B4B3-53FB6087DF13}" type="pres">
      <dgm:prSet presAssocID="{234B94D5-80FA-4586-8A9B-046FEEA6B7A9}" presName="spacing" presStyleCnt="0"/>
      <dgm:spPr/>
    </dgm:pt>
    <dgm:pt modelId="{BCE7BE88-5139-4ABA-A6EF-1E22EEB9F8B0}" type="pres">
      <dgm:prSet presAssocID="{1D873107-A407-4EC9-AAAD-05AA29164BB6}" presName="linNode" presStyleCnt="0"/>
      <dgm:spPr/>
    </dgm:pt>
    <dgm:pt modelId="{25D6A7D0-F6E0-40C3-98BB-5B79D8992426}" type="pres">
      <dgm:prSet presAssocID="{1D873107-A407-4EC9-AAAD-05AA29164BB6}" presName="parentShp" presStyleLbl="node1" presStyleIdx="6" presStyleCnt="7">
        <dgm:presLayoutVars>
          <dgm:bulletEnabled val="1"/>
        </dgm:presLayoutVars>
      </dgm:prSet>
      <dgm:spPr/>
    </dgm:pt>
    <dgm:pt modelId="{04681DCA-A556-46E8-BEFC-814B08B890BB}" type="pres">
      <dgm:prSet presAssocID="{1D873107-A407-4EC9-AAAD-05AA29164BB6}" presName="childShp" presStyleLbl="bgAccFollowNode1" presStyleIdx="6" presStyleCnt="7">
        <dgm:presLayoutVars>
          <dgm:bulletEnabled val="1"/>
        </dgm:presLayoutVars>
      </dgm:prSet>
      <dgm:spPr/>
    </dgm:pt>
  </dgm:ptLst>
  <dgm:cxnLst>
    <dgm:cxn modelId="{ED6B3E08-F6E4-49EB-B28E-EF5DB19A2AF1}" type="presOf" srcId="{05B16BBE-440F-41C9-80A5-87F9A9A02A7E}" destId="{04681DCA-A556-46E8-BEFC-814B08B890BB}" srcOrd="0" destOrd="1" presId="urn:microsoft.com/office/officeart/2005/8/layout/vList6"/>
    <dgm:cxn modelId="{BAD9EF0D-32A3-4E56-8B0E-0E2B3F2E828A}" srcId="{1D873107-A407-4EC9-AAAD-05AA29164BB6}" destId="{52151244-0250-41BF-B7D6-E5E4C8C9835C}" srcOrd="0" destOrd="0" parTransId="{1D7C9B2F-F7CE-4FAF-BA22-D3B4C9646DCE}" sibTransId="{EAEB1CD4-69D4-43BD-B86C-C230155002DF}"/>
    <dgm:cxn modelId="{877F9D11-CF34-4BD4-8021-204A9821AFFF}" type="presOf" srcId="{4B11E094-E021-4C62-B0B6-DBA15976AC74}" destId="{16A3FAD2-C1E6-4D31-A84B-4B12283BE74B}" srcOrd="0" destOrd="0" presId="urn:microsoft.com/office/officeart/2005/8/layout/vList6"/>
    <dgm:cxn modelId="{1E60F712-F552-49F1-AAFE-3CDE67F28348}" srcId="{53229683-8AE6-42E7-A8ED-6E578F98275E}" destId="{B3E9E5EA-2B28-4F83-A801-2E3EAD7DC85D}" srcOrd="0" destOrd="0" parTransId="{0211632D-1C66-4357-84B2-FC917BDC2B02}" sibTransId="{677EDBAA-F6A8-4F4C-B65E-9C5C208BB299}"/>
    <dgm:cxn modelId="{8D118C13-C6B6-4351-96E6-5E09F02A5B68}" type="presOf" srcId="{A8C7B224-DEEE-4DF9-B791-D613233841B8}" destId="{C7DDCA82-98AB-4CD0-9ECC-2E687B232F9D}" srcOrd="0" destOrd="0" presId="urn:microsoft.com/office/officeart/2005/8/layout/vList6"/>
    <dgm:cxn modelId="{15D4DD1E-F451-4485-9B30-CD77D2DF6477}" type="presOf" srcId="{662E731B-CD2E-442F-A94F-3089D6B4739E}" destId="{9D64A825-ACA2-4276-AC68-0FF0D882DE32}" srcOrd="0" destOrd="0" presId="urn:microsoft.com/office/officeart/2005/8/layout/vList6"/>
    <dgm:cxn modelId="{AB7EC024-4B99-4D1A-BFE5-B58CC606FD71}" srcId="{A8C7B224-DEEE-4DF9-B791-D613233841B8}" destId="{DFD5B6D6-40B3-4A05-ACD0-B7939A6C6024}" srcOrd="0" destOrd="0" parTransId="{6520B50C-3B84-4496-9774-3D50EFF13777}" sibTransId="{2B2C4176-9421-4D80-805C-C3D13DA5FFC5}"/>
    <dgm:cxn modelId="{114FEC2A-B03F-4FD8-A038-73256919E34D}" type="presOf" srcId="{B3E9E5EA-2B28-4F83-A801-2E3EAD7DC85D}" destId="{3B3039BE-5ADF-46CE-9D3E-4CCA76036E17}" srcOrd="0" destOrd="0" presId="urn:microsoft.com/office/officeart/2005/8/layout/vList6"/>
    <dgm:cxn modelId="{2450B62B-66CA-4396-9ED8-73DF0877EA64}" type="presOf" srcId="{A61EB101-E40F-4E81-B50A-041890B0C331}" destId="{88856AD4-5B7D-433F-9DDC-7D58B5347A04}" srcOrd="0" destOrd="0" presId="urn:microsoft.com/office/officeart/2005/8/layout/vList6"/>
    <dgm:cxn modelId="{AA2D5C3E-31E8-4835-9DFA-A42DA705C32B}" srcId="{A61EB101-E40F-4E81-B50A-041890B0C331}" destId="{44BDCAEA-2132-4B38-9713-CCC1690D166D}" srcOrd="1" destOrd="0" parTransId="{2EC0A9F5-AEDE-4C81-8BE8-C002F8BB82E1}" sibTransId="{F14388BA-F92B-493E-9A30-AC748565F244}"/>
    <dgm:cxn modelId="{F3AB9C5D-073C-4219-86BC-8F881EEFC5BC}" srcId="{FA6F6E75-8C3A-4199-9C82-8AD03581E837}" destId="{CC00611C-B42F-4033-8FAE-11EE52A742AD}" srcOrd="1" destOrd="0" parTransId="{D7211526-6109-4F22-BBAA-86FF10A12F5E}" sibTransId="{9F696384-E66F-4E43-B40C-33B62BB3B338}"/>
    <dgm:cxn modelId="{1CB0A845-C821-4166-916D-EF82565D3AD8}" srcId="{F1AAD06B-13F6-4C33-AF1E-E1AA4789AA8D}" destId="{662E731B-CD2E-442F-A94F-3089D6B4739E}" srcOrd="0" destOrd="0" parTransId="{A0F20E5A-3184-4333-8F51-AA328774D250}" sibTransId="{EC6A4A19-315D-4D30-8758-839F26349E7B}"/>
    <dgm:cxn modelId="{495BB968-F6D9-4F5E-8241-E58F21DAD85D}" type="presOf" srcId="{67A86318-AAAF-4213-B30C-F03DEF2FD708}" destId="{1B9BF3D5-B61C-44D9-83AE-43BE0C298043}" srcOrd="0" destOrd="1" presId="urn:microsoft.com/office/officeart/2005/8/layout/vList6"/>
    <dgm:cxn modelId="{5839BA69-935B-4810-9EAC-D695488B1014}" type="presOf" srcId="{F7BDAEE2-673A-40A6-A6EB-A1A7D4AA4675}" destId="{9D64A825-ACA2-4276-AC68-0FF0D882DE32}" srcOrd="0" destOrd="1" presId="urn:microsoft.com/office/officeart/2005/8/layout/vList6"/>
    <dgm:cxn modelId="{8710046C-4FFB-41FD-B3AC-7EC16175D029}" type="presOf" srcId="{53229683-8AE6-42E7-A8ED-6E578F98275E}" destId="{0966B0C3-404D-4C1B-8DDF-1D4DC93FD3BA}" srcOrd="0" destOrd="0" presId="urn:microsoft.com/office/officeart/2005/8/layout/vList6"/>
    <dgm:cxn modelId="{AEA56E4C-679E-4F3F-8DFC-730E901B6478}" type="presOf" srcId="{7E90124E-B80D-4585-B560-35BAC1BB6C11}" destId="{72872394-07F4-44F2-A6FE-D39D1770F401}" srcOrd="0" destOrd="0" presId="urn:microsoft.com/office/officeart/2005/8/layout/vList6"/>
    <dgm:cxn modelId="{CEC65B6F-E9A3-4E32-8AA3-F925175E069D}" type="presOf" srcId="{382DAAA3-BB49-40D1-B9B6-AF1C80FAB767}" destId="{68789945-44E0-493B-9B3B-87B6BA20F82E}" srcOrd="0" destOrd="0" presId="urn:microsoft.com/office/officeart/2005/8/layout/vList6"/>
    <dgm:cxn modelId="{F9534C6F-11DE-4CF5-AB89-D50DE1D945C7}" srcId="{ACF47D77-FC07-4B98-9BFC-3FF03E54AA96}" destId="{D8831B82-F308-4AD8-88DE-ADB52A7698A1}" srcOrd="1" destOrd="0" parTransId="{1A63B3F5-82EB-4ECF-A800-71A74C210E74}" sibTransId="{74F091A5-39D4-4D47-8C45-5AEACDB1A227}"/>
    <dgm:cxn modelId="{02C47F6F-D992-4F00-BCB7-D9D31D7F09E3}" srcId="{53229683-8AE6-42E7-A8ED-6E578F98275E}" destId="{FA6F6E75-8C3A-4199-9C82-8AD03581E837}" srcOrd="2" destOrd="0" parTransId="{DD37DF7A-3A36-43DB-B90F-E89B4C28E014}" sibTransId="{9CF97F35-02A7-4344-A45C-0D329413F607}"/>
    <dgm:cxn modelId="{DD2C2256-9C4C-4424-8B52-335C6F6E3282}" srcId="{ACF47D77-FC07-4B98-9BFC-3FF03E54AA96}" destId="{7E90124E-B80D-4585-B560-35BAC1BB6C11}" srcOrd="0" destOrd="0" parTransId="{30B5CCEF-8626-4A9B-BD4E-8CF0203C3761}" sibTransId="{56690C11-6109-4A81-9C6F-4982BC8B3633}"/>
    <dgm:cxn modelId="{8A43E97C-114F-4CBE-AE1C-D1F7C4654A5A}" type="presOf" srcId="{DFD5B6D6-40B3-4A05-ACD0-B7939A6C6024}" destId="{A7CA8B4D-C236-4887-965A-979979C11DA6}" srcOrd="0" destOrd="0" presId="urn:microsoft.com/office/officeart/2005/8/layout/vList6"/>
    <dgm:cxn modelId="{799D9280-C4FC-497A-80AE-1CB2A2AB0642}" srcId="{53229683-8AE6-42E7-A8ED-6E578F98275E}" destId="{A8C7B224-DEEE-4DF9-B791-D613233841B8}" srcOrd="5" destOrd="0" parTransId="{133CA574-CB13-4289-A5E1-2826F2F8B215}" sibTransId="{234B94D5-80FA-4586-8A9B-046FEEA6B7A9}"/>
    <dgm:cxn modelId="{FF753D82-28B2-4CCE-A094-69E6D0FE8CE9}" type="presOf" srcId="{ACF47D77-FC07-4B98-9BFC-3FF03E54AA96}" destId="{2CF8FFBB-87D1-489F-9696-4DB6BD60DA34}" srcOrd="0" destOrd="0" presId="urn:microsoft.com/office/officeart/2005/8/layout/vList6"/>
    <dgm:cxn modelId="{6E0F4288-1AA5-4B04-9841-D4A3307A6D8F}" type="presOf" srcId="{F1AAD06B-13F6-4C33-AF1E-E1AA4789AA8D}" destId="{A1735F0C-3431-4942-98EF-CE6C50FB4055}" srcOrd="0" destOrd="0" presId="urn:microsoft.com/office/officeart/2005/8/layout/vList6"/>
    <dgm:cxn modelId="{D496EF8A-121E-4C4B-B7EB-240520511731}" type="presOf" srcId="{FA6F6E75-8C3A-4199-9C82-8AD03581E837}" destId="{F859D728-1884-4492-BAF2-5E7220C48853}" srcOrd="0" destOrd="0" presId="urn:microsoft.com/office/officeart/2005/8/layout/vList6"/>
    <dgm:cxn modelId="{1CC35591-6189-4670-B403-1476BB3533E1}" srcId="{F1AAD06B-13F6-4C33-AF1E-E1AA4789AA8D}" destId="{F7BDAEE2-673A-40A6-A6EB-A1A7D4AA4675}" srcOrd="1" destOrd="0" parTransId="{86B0FA6C-0EEA-45B3-8EC3-61D51CF08E08}" sibTransId="{B1D0675A-9693-4F29-9A47-BC0045181071}"/>
    <dgm:cxn modelId="{0763AA9E-B6C5-4BF3-BCC2-218BE629026E}" srcId="{B3E9E5EA-2B28-4F83-A801-2E3EAD7DC85D}" destId="{67A86318-AAAF-4213-B30C-F03DEF2FD708}" srcOrd="1" destOrd="0" parTransId="{437AEA7D-5EFC-488B-A744-6974B3CB0D43}" sibTransId="{CF3EFD4D-F535-469E-B1DD-814B68F2F369}"/>
    <dgm:cxn modelId="{5B9CF09F-2A6C-4C07-9D73-78F049D9D70A}" type="presOf" srcId="{1D873107-A407-4EC9-AAAD-05AA29164BB6}" destId="{25D6A7D0-F6E0-40C3-98BB-5B79D8992426}" srcOrd="0" destOrd="0" presId="urn:microsoft.com/office/officeart/2005/8/layout/vList6"/>
    <dgm:cxn modelId="{4E15C2A4-4CC4-48EF-9F3D-DBA27D6BF02D}" type="presOf" srcId="{D8831B82-F308-4AD8-88DE-ADB52A7698A1}" destId="{72872394-07F4-44F2-A6FE-D39D1770F401}" srcOrd="0" destOrd="1" presId="urn:microsoft.com/office/officeart/2005/8/layout/vList6"/>
    <dgm:cxn modelId="{9AB0DBB2-E271-430B-A937-94669A571C9C}" srcId="{53229683-8AE6-42E7-A8ED-6E578F98275E}" destId="{ACF47D77-FC07-4B98-9BFC-3FF03E54AA96}" srcOrd="3" destOrd="0" parTransId="{CACA954F-59C5-40BF-A8AE-313F38E4553F}" sibTransId="{853B302D-F4A6-4621-8A72-16C386B85029}"/>
    <dgm:cxn modelId="{570962C6-57EF-4BA9-A199-7D3C29899012}" srcId="{B3E9E5EA-2B28-4F83-A801-2E3EAD7DC85D}" destId="{D3DBAD84-929A-45C3-A93B-4AD9183A450C}" srcOrd="0" destOrd="0" parTransId="{08F6FD38-5209-4F07-ADEC-0550EE78A97E}" sibTransId="{2682E0DA-1152-4F52-BDA0-3CF2D0E80F5D}"/>
    <dgm:cxn modelId="{81B5EDC8-D484-4EA7-AAB4-544169B26B71}" srcId="{FA6F6E75-8C3A-4199-9C82-8AD03581E837}" destId="{382DAAA3-BB49-40D1-B9B6-AF1C80FAB767}" srcOrd="0" destOrd="0" parTransId="{55946238-13FA-4602-99A6-83C34CB950BA}" sibTransId="{F995822B-F31C-4734-9D71-1CB882FA6FEE}"/>
    <dgm:cxn modelId="{BB30EACB-7E7B-499E-A3F4-3E3A9040EDF0}" type="presOf" srcId="{44BDCAEA-2132-4B38-9713-CCC1690D166D}" destId="{16A3FAD2-C1E6-4D31-A84B-4B12283BE74B}" srcOrd="0" destOrd="1" presId="urn:microsoft.com/office/officeart/2005/8/layout/vList6"/>
    <dgm:cxn modelId="{359C49CF-95D0-452D-9AA8-00EBD21A299F}" srcId="{1D873107-A407-4EC9-AAAD-05AA29164BB6}" destId="{05B16BBE-440F-41C9-80A5-87F9A9A02A7E}" srcOrd="1" destOrd="0" parTransId="{0C0FB7E2-0BF9-4A9B-9D12-27D3DCD15A19}" sibTransId="{C55CC686-68EB-41DB-8379-3826F4E3E554}"/>
    <dgm:cxn modelId="{DEF033D1-2878-4CAD-8938-1A4C1A042FFF}" srcId="{A8C7B224-DEEE-4DF9-B791-D613233841B8}" destId="{3EC1C06A-F09A-4F85-BC6A-5E1CB1872AF0}" srcOrd="1" destOrd="0" parTransId="{012CC70C-C15C-4486-A805-44E14A87E766}" sibTransId="{7BCBDD3A-3D11-4B2A-9144-68404E790D3F}"/>
    <dgm:cxn modelId="{91026DD3-0EA4-49A7-9243-3F72F2E868E9}" srcId="{53229683-8AE6-42E7-A8ED-6E578F98275E}" destId="{A61EB101-E40F-4E81-B50A-041890B0C331}" srcOrd="1" destOrd="0" parTransId="{B4041539-FDF8-47C7-9475-5C7E55850FCF}" sibTransId="{66D9CC30-47D3-4015-8328-9D70C77B23B6}"/>
    <dgm:cxn modelId="{9C8B23D5-F8AE-4A6C-9513-EBBC68946E44}" srcId="{53229683-8AE6-42E7-A8ED-6E578F98275E}" destId="{1D873107-A407-4EC9-AAAD-05AA29164BB6}" srcOrd="6" destOrd="0" parTransId="{A3B4B2BC-3C65-4DC8-AD1E-E7B2538CDEC0}" sibTransId="{1D87F9AB-0071-48DB-8BD5-A38EC54F68CC}"/>
    <dgm:cxn modelId="{0CFAF2D7-64E2-491D-8B9D-46139618F306}" srcId="{A61EB101-E40F-4E81-B50A-041890B0C331}" destId="{4B11E094-E021-4C62-B0B6-DBA15976AC74}" srcOrd="0" destOrd="0" parTransId="{B603E2E6-7569-43E2-BD4E-FB9018C40CFB}" sibTransId="{EA5C03F0-B616-407E-B8BC-64476A4305E9}"/>
    <dgm:cxn modelId="{A9CCDAD8-D155-4BC1-B416-AEC760EC4DBA}" type="presOf" srcId="{CC00611C-B42F-4033-8FAE-11EE52A742AD}" destId="{68789945-44E0-493B-9B3B-87B6BA20F82E}" srcOrd="0" destOrd="1" presId="urn:microsoft.com/office/officeart/2005/8/layout/vList6"/>
    <dgm:cxn modelId="{D455E9D9-947F-4E0A-BEAB-E87D7917F380}" type="presOf" srcId="{52151244-0250-41BF-B7D6-E5E4C8C9835C}" destId="{04681DCA-A556-46E8-BEFC-814B08B890BB}" srcOrd="0" destOrd="0" presId="urn:microsoft.com/office/officeart/2005/8/layout/vList6"/>
    <dgm:cxn modelId="{04417EEF-1B4A-4B48-8807-D49360B4A533}" type="presOf" srcId="{D3DBAD84-929A-45C3-A93B-4AD9183A450C}" destId="{1B9BF3D5-B61C-44D9-83AE-43BE0C298043}" srcOrd="0" destOrd="0" presId="urn:microsoft.com/office/officeart/2005/8/layout/vList6"/>
    <dgm:cxn modelId="{3D39BAF2-3DAB-4807-ABC7-C9CB8375FB29}" type="presOf" srcId="{3EC1C06A-F09A-4F85-BC6A-5E1CB1872AF0}" destId="{A7CA8B4D-C236-4887-965A-979979C11DA6}" srcOrd="0" destOrd="1" presId="urn:microsoft.com/office/officeart/2005/8/layout/vList6"/>
    <dgm:cxn modelId="{E6FD92F4-B944-451C-83A6-3AE442697EEA}" srcId="{53229683-8AE6-42E7-A8ED-6E578F98275E}" destId="{F1AAD06B-13F6-4C33-AF1E-E1AA4789AA8D}" srcOrd="4" destOrd="0" parTransId="{F523FAE6-27AF-4EF4-A72E-0D3789E638F6}" sibTransId="{3DCD741A-C808-44B2-B111-2C476ECE379B}"/>
    <dgm:cxn modelId="{BBF61516-8638-4E2D-A3FC-3CA00756D3BF}" type="presParOf" srcId="{0966B0C3-404D-4C1B-8DDF-1D4DC93FD3BA}" destId="{7BB05799-D078-4D62-AE72-C91EBBDCC027}" srcOrd="0" destOrd="0" presId="urn:microsoft.com/office/officeart/2005/8/layout/vList6"/>
    <dgm:cxn modelId="{BE7B0333-A783-451A-81C5-52FFAD974E64}" type="presParOf" srcId="{7BB05799-D078-4D62-AE72-C91EBBDCC027}" destId="{3B3039BE-5ADF-46CE-9D3E-4CCA76036E17}" srcOrd="0" destOrd="0" presId="urn:microsoft.com/office/officeart/2005/8/layout/vList6"/>
    <dgm:cxn modelId="{F1F2D6BD-D169-45BA-8493-DE0B607207AE}" type="presParOf" srcId="{7BB05799-D078-4D62-AE72-C91EBBDCC027}" destId="{1B9BF3D5-B61C-44D9-83AE-43BE0C298043}" srcOrd="1" destOrd="0" presId="urn:microsoft.com/office/officeart/2005/8/layout/vList6"/>
    <dgm:cxn modelId="{2FBC54F0-6215-4535-8597-918C75BFC09D}" type="presParOf" srcId="{0966B0C3-404D-4C1B-8DDF-1D4DC93FD3BA}" destId="{A3592E09-3113-4CD7-83BE-A1D41ABDC610}" srcOrd="1" destOrd="0" presId="urn:microsoft.com/office/officeart/2005/8/layout/vList6"/>
    <dgm:cxn modelId="{33E07693-DC97-4E30-BBC4-79D15E21A4CD}" type="presParOf" srcId="{0966B0C3-404D-4C1B-8DDF-1D4DC93FD3BA}" destId="{1D520B3A-75A4-4125-8AF4-B3E42D3B5F5A}" srcOrd="2" destOrd="0" presId="urn:microsoft.com/office/officeart/2005/8/layout/vList6"/>
    <dgm:cxn modelId="{21D9DA37-62F7-4949-829F-B6D1A14204C9}" type="presParOf" srcId="{1D520B3A-75A4-4125-8AF4-B3E42D3B5F5A}" destId="{88856AD4-5B7D-433F-9DDC-7D58B5347A04}" srcOrd="0" destOrd="0" presId="urn:microsoft.com/office/officeart/2005/8/layout/vList6"/>
    <dgm:cxn modelId="{F1C35D95-16C6-442C-97F3-47B285C8395F}" type="presParOf" srcId="{1D520B3A-75A4-4125-8AF4-B3E42D3B5F5A}" destId="{16A3FAD2-C1E6-4D31-A84B-4B12283BE74B}" srcOrd="1" destOrd="0" presId="urn:microsoft.com/office/officeart/2005/8/layout/vList6"/>
    <dgm:cxn modelId="{7829B2CE-4839-413A-8BDC-0509995AA75E}" type="presParOf" srcId="{0966B0C3-404D-4C1B-8DDF-1D4DC93FD3BA}" destId="{9626AF7E-660F-4204-A175-0EC0FD8CF034}" srcOrd="3" destOrd="0" presId="urn:microsoft.com/office/officeart/2005/8/layout/vList6"/>
    <dgm:cxn modelId="{A68571F9-FA03-4C68-9E0A-A4FB57244898}" type="presParOf" srcId="{0966B0C3-404D-4C1B-8DDF-1D4DC93FD3BA}" destId="{22E97321-A8C6-412D-B185-73614633DEB8}" srcOrd="4" destOrd="0" presId="urn:microsoft.com/office/officeart/2005/8/layout/vList6"/>
    <dgm:cxn modelId="{A7D25704-3790-4F85-80DF-B56D5F26AB41}" type="presParOf" srcId="{22E97321-A8C6-412D-B185-73614633DEB8}" destId="{F859D728-1884-4492-BAF2-5E7220C48853}" srcOrd="0" destOrd="0" presId="urn:microsoft.com/office/officeart/2005/8/layout/vList6"/>
    <dgm:cxn modelId="{69277B21-2023-44CC-9976-3B4DD450F120}" type="presParOf" srcId="{22E97321-A8C6-412D-B185-73614633DEB8}" destId="{68789945-44E0-493B-9B3B-87B6BA20F82E}" srcOrd="1" destOrd="0" presId="urn:microsoft.com/office/officeart/2005/8/layout/vList6"/>
    <dgm:cxn modelId="{4FCCA3EA-4069-4919-8885-8F6E93020201}" type="presParOf" srcId="{0966B0C3-404D-4C1B-8DDF-1D4DC93FD3BA}" destId="{87E6AB8E-FD04-4625-BEBF-3F217746F9F0}" srcOrd="5" destOrd="0" presId="urn:microsoft.com/office/officeart/2005/8/layout/vList6"/>
    <dgm:cxn modelId="{D9F43D75-8B44-4446-BA04-7A44ADA57536}" type="presParOf" srcId="{0966B0C3-404D-4C1B-8DDF-1D4DC93FD3BA}" destId="{94E827B0-67A6-4C0B-AE6F-D5FFF2FF8A81}" srcOrd="6" destOrd="0" presId="urn:microsoft.com/office/officeart/2005/8/layout/vList6"/>
    <dgm:cxn modelId="{FC83C60C-88E1-406A-9296-8167A098260B}" type="presParOf" srcId="{94E827B0-67A6-4C0B-AE6F-D5FFF2FF8A81}" destId="{2CF8FFBB-87D1-489F-9696-4DB6BD60DA34}" srcOrd="0" destOrd="0" presId="urn:microsoft.com/office/officeart/2005/8/layout/vList6"/>
    <dgm:cxn modelId="{9ECBD529-FCD4-4FEB-B843-62969CDA4C74}" type="presParOf" srcId="{94E827B0-67A6-4C0B-AE6F-D5FFF2FF8A81}" destId="{72872394-07F4-44F2-A6FE-D39D1770F401}" srcOrd="1" destOrd="0" presId="urn:microsoft.com/office/officeart/2005/8/layout/vList6"/>
    <dgm:cxn modelId="{6744132F-6E7A-4A37-A391-A3600D24F8D2}" type="presParOf" srcId="{0966B0C3-404D-4C1B-8DDF-1D4DC93FD3BA}" destId="{24AF0712-D49C-4736-A09F-5D07BD30A803}" srcOrd="7" destOrd="0" presId="urn:microsoft.com/office/officeart/2005/8/layout/vList6"/>
    <dgm:cxn modelId="{3404411B-3046-4301-9C3A-31D52FDD3672}" type="presParOf" srcId="{0966B0C3-404D-4C1B-8DDF-1D4DC93FD3BA}" destId="{69CCDF32-9C07-4C22-A11C-955DE9582A51}" srcOrd="8" destOrd="0" presId="urn:microsoft.com/office/officeart/2005/8/layout/vList6"/>
    <dgm:cxn modelId="{A2E1DE67-CA0A-4A87-BDBA-D7BA8A900D2E}" type="presParOf" srcId="{69CCDF32-9C07-4C22-A11C-955DE9582A51}" destId="{A1735F0C-3431-4942-98EF-CE6C50FB4055}" srcOrd="0" destOrd="0" presId="urn:microsoft.com/office/officeart/2005/8/layout/vList6"/>
    <dgm:cxn modelId="{8E877F59-3B0B-48D2-AEA2-3F8B4EAAF8C9}" type="presParOf" srcId="{69CCDF32-9C07-4C22-A11C-955DE9582A51}" destId="{9D64A825-ACA2-4276-AC68-0FF0D882DE32}" srcOrd="1" destOrd="0" presId="urn:microsoft.com/office/officeart/2005/8/layout/vList6"/>
    <dgm:cxn modelId="{EC28B602-2FB4-40B1-9C54-ED6FE1A4D238}" type="presParOf" srcId="{0966B0C3-404D-4C1B-8DDF-1D4DC93FD3BA}" destId="{274AD8F3-45F2-41A8-89A7-71655D9FBE51}" srcOrd="9" destOrd="0" presId="urn:microsoft.com/office/officeart/2005/8/layout/vList6"/>
    <dgm:cxn modelId="{A15866F2-CC97-4251-BA39-13C3C1FF5AE1}" type="presParOf" srcId="{0966B0C3-404D-4C1B-8DDF-1D4DC93FD3BA}" destId="{6985C22F-B904-40D7-B2F7-8722B3691A5C}" srcOrd="10" destOrd="0" presId="urn:microsoft.com/office/officeart/2005/8/layout/vList6"/>
    <dgm:cxn modelId="{8D6D1241-DF94-4CA0-8BC8-4E8618E81914}" type="presParOf" srcId="{6985C22F-B904-40D7-B2F7-8722B3691A5C}" destId="{C7DDCA82-98AB-4CD0-9ECC-2E687B232F9D}" srcOrd="0" destOrd="0" presId="urn:microsoft.com/office/officeart/2005/8/layout/vList6"/>
    <dgm:cxn modelId="{B5C9893E-A63C-4467-94E5-29B17B261648}" type="presParOf" srcId="{6985C22F-B904-40D7-B2F7-8722B3691A5C}" destId="{A7CA8B4D-C236-4887-965A-979979C11DA6}" srcOrd="1" destOrd="0" presId="urn:microsoft.com/office/officeart/2005/8/layout/vList6"/>
    <dgm:cxn modelId="{AD93D2F2-7468-4B60-943A-07CF964D33CA}" type="presParOf" srcId="{0966B0C3-404D-4C1B-8DDF-1D4DC93FD3BA}" destId="{3704E78C-E4D4-499E-B4B3-53FB6087DF13}" srcOrd="11" destOrd="0" presId="urn:microsoft.com/office/officeart/2005/8/layout/vList6"/>
    <dgm:cxn modelId="{801E5DBD-48FE-4D2A-BAF2-4B69876C87C3}" type="presParOf" srcId="{0966B0C3-404D-4C1B-8DDF-1D4DC93FD3BA}" destId="{BCE7BE88-5139-4ABA-A6EF-1E22EEB9F8B0}" srcOrd="12" destOrd="0" presId="urn:microsoft.com/office/officeart/2005/8/layout/vList6"/>
    <dgm:cxn modelId="{37A7BDD3-3EBE-4A23-B165-17A499061911}" type="presParOf" srcId="{BCE7BE88-5139-4ABA-A6EF-1E22EEB9F8B0}" destId="{25D6A7D0-F6E0-40C3-98BB-5B79D8992426}" srcOrd="0" destOrd="0" presId="urn:microsoft.com/office/officeart/2005/8/layout/vList6"/>
    <dgm:cxn modelId="{D4C5166C-2631-463A-BC31-44A2BB0CAAB2}" type="presParOf" srcId="{BCE7BE88-5139-4ABA-A6EF-1E22EEB9F8B0}" destId="{04681DCA-A556-46E8-BEFC-814B08B890B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00B1A-647C-4B2B-89DB-C7D653C9ABCE}">
      <dsp:nvSpPr>
        <dsp:cNvPr id="0" name=""/>
        <dsp:cNvSpPr/>
      </dsp:nvSpPr>
      <dsp:spPr>
        <a:xfrm rot="5400000">
          <a:off x="5811036" y="-3033286"/>
          <a:ext cx="1285653" cy="767850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fr-BE" sz="1800" kern="1200"/>
            <a:t>De quelle manière avez-vous pris vos décisions ? Quel a été l’impact de votre rôle dans votre prise de décision ?</a:t>
          </a:r>
        </a:p>
        <a:p>
          <a:pPr marL="171450" lvl="1" indent="-171450" algn="l" defTabSz="800100">
            <a:lnSpc>
              <a:spcPct val="90000"/>
            </a:lnSpc>
            <a:spcBef>
              <a:spcPct val="0"/>
            </a:spcBef>
            <a:spcAft>
              <a:spcPct val="15000"/>
            </a:spcAft>
            <a:buChar char="•"/>
          </a:pPr>
          <a:r>
            <a:rPr lang="fr-BE" sz="1800" kern="1200"/>
            <a:t>Quels ont été les impacts des retours de terrain sur vos décisions?</a:t>
          </a:r>
        </a:p>
        <a:p>
          <a:pPr marL="171450" lvl="1" indent="-171450" algn="l" defTabSz="800100">
            <a:lnSpc>
              <a:spcPct val="90000"/>
            </a:lnSpc>
            <a:spcBef>
              <a:spcPct val="0"/>
            </a:spcBef>
            <a:spcAft>
              <a:spcPct val="15000"/>
            </a:spcAft>
            <a:buChar char="•"/>
          </a:pPr>
          <a:r>
            <a:rPr lang="fr-BE" sz="1800" kern="1200"/>
            <a:t>Quelle place avez-vous donné aux initiatives bénévoles? Pourquoi? </a:t>
          </a:r>
        </a:p>
      </dsp:txBody>
      <dsp:txXfrm rot="-5400000">
        <a:off x="2614608" y="225902"/>
        <a:ext cx="7615749" cy="1160133"/>
      </dsp:txXfrm>
    </dsp:sp>
    <dsp:sp modelId="{BBA89F35-772E-47E1-B99C-8201B0C5AA94}">
      <dsp:nvSpPr>
        <dsp:cNvPr id="0" name=""/>
        <dsp:cNvSpPr/>
      </dsp:nvSpPr>
      <dsp:spPr>
        <a:xfrm>
          <a:off x="152264" y="2434"/>
          <a:ext cx="2462344" cy="1607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r-BE" sz="2500" kern="1200"/>
            <a:t>Mise en capacité et auto-organisation</a:t>
          </a:r>
        </a:p>
      </dsp:txBody>
      <dsp:txXfrm>
        <a:off x="230715" y="80885"/>
        <a:ext cx="2305442" cy="1450165"/>
      </dsp:txXfrm>
    </dsp:sp>
    <dsp:sp modelId="{3C9739F4-D3FA-4C4A-ACF6-BD9303005ACD}">
      <dsp:nvSpPr>
        <dsp:cNvPr id="0" name=""/>
        <dsp:cNvSpPr/>
      </dsp:nvSpPr>
      <dsp:spPr>
        <a:xfrm rot="5400000">
          <a:off x="5800169" y="-1320595"/>
          <a:ext cx="1285653" cy="762797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fr-BE" sz="1800" kern="1200"/>
            <a:t>Aviez-vous systématiquement envisagé les aspects multidimensionnels des cartes ?</a:t>
          </a:r>
        </a:p>
        <a:p>
          <a:pPr marL="171450" lvl="1" indent="-171450" algn="l" defTabSz="800100">
            <a:lnSpc>
              <a:spcPct val="90000"/>
            </a:lnSpc>
            <a:spcBef>
              <a:spcPct val="0"/>
            </a:spcBef>
            <a:spcAft>
              <a:spcPct val="15000"/>
            </a:spcAft>
            <a:buChar char="•"/>
          </a:pPr>
          <a:r>
            <a:rPr lang="fr-BE" sz="1800" kern="1200"/>
            <a:t>Est-ce facile de garder individuellement une vision sur tous les indicateurs de la jauge ?</a:t>
          </a:r>
        </a:p>
        <a:p>
          <a:pPr marL="171450" lvl="1" indent="-171450" algn="l" defTabSz="800100">
            <a:lnSpc>
              <a:spcPct val="90000"/>
            </a:lnSpc>
            <a:spcBef>
              <a:spcPct val="0"/>
            </a:spcBef>
            <a:spcAft>
              <a:spcPct val="15000"/>
            </a:spcAft>
            <a:buChar char="•"/>
          </a:pPr>
          <a:r>
            <a:rPr lang="fr-BE" sz="1800" kern="1200"/>
            <a:t>L’évolution du contexte a-t-elle influencé votre stratégie?</a:t>
          </a:r>
        </a:p>
      </dsp:txBody>
      <dsp:txXfrm rot="-5400000">
        <a:off x="2629011" y="1913323"/>
        <a:ext cx="7565210" cy="1160133"/>
      </dsp:txXfrm>
    </dsp:sp>
    <dsp:sp modelId="{DFB54BA5-617E-4EFE-A5CE-C2FC848D93A2}">
      <dsp:nvSpPr>
        <dsp:cNvPr id="0" name=""/>
        <dsp:cNvSpPr/>
      </dsp:nvSpPr>
      <dsp:spPr>
        <a:xfrm>
          <a:off x="152264" y="1689855"/>
          <a:ext cx="2476746" cy="1607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r-BE" sz="2500" kern="1200"/>
            <a:t>Approche agile et systémique</a:t>
          </a:r>
        </a:p>
      </dsp:txBody>
      <dsp:txXfrm>
        <a:off x="230715" y="1768306"/>
        <a:ext cx="2319844" cy="1450165"/>
      </dsp:txXfrm>
    </dsp:sp>
    <dsp:sp modelId="{94678BB2-4CF9-4EBC-B601-CA06CFED42C4}">
      <dsp:nvSpPr>
        <dsp:cNvPr id="0" name=""/>
        <dsp:cNvSpPr/>
      </dsp:nvSpPr>
      <dsp:spPr>
        <a:xfrm rot="5400000">
          <a:off x="5784597" y="383938"/>
          <a:ext cx="1285653" cy="759374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fr-BE" sz="1800" kern="1200"/>
            <a:t>Pensez-vous qu’il soit possible d’avoir une approche “résilience” en conservant les limites administratives communales ?</a:t>
          </a:r>
        </a:p>
      </dsp:txBody>
      <dsp:txXfrm rot="-5400000">
        <a:off x="2630552" y="3600743"/>
        <a:ext cx="7530983" cy="1160133"/>
      </dsp:txXfrm>
    </dsp:sp>
    <dsp:sp modelId="{50E23632-5F38-40CD-B2D8-170512D91C4E}">
      <dsp:nvSpPr>
        <dsp:cNvPr id="0" name=""/>
        <dsp:cNvSpPr/>
      </dsp:nvSpPr>
      <dsp:spPr>
        <a:xfrm>
          <a:off x="152264" y="3377276"/>
          <a:ext cx="2478288" cy="1607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fr-BE" sz="2500" kern="1200"/>
            <a:t>Autonomie et partenariats</a:t>
          </a:r>
        </a:p>
      </dsp:txBody>
      <dsp:txXfrm>
        <a:off x="230715" y="3455727"/>
        <a:ext cx="2321386" cy="1450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13122-9A7E-4BAF-A866-E2099F397FB5}">
      <dsp:nvSpPr>
        <dsp:cNvPr id="0" name=""/>
        <dsp:cNvSpPr/>
      </dsp:nvSpPr>
      <dsp:spPr>
        <a:xfrm rot="5400000">
          <a:off x="5974407" y="-3177610"/>
          <a:ext cx="983944" cy="75902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BE" sz="2000" kern="1200"/>
            <a:t>Avez-vous été surpris par les impacts de certaines actions?</a:t>
          </a:r>
        </a:p>
      </dsp:txBody>
      <dsp:txXfrm rot="-5400000">
        <a:off x="2671246" y="173583"/>
        <a:ext cx="7542235" cy="887880"/>
      </dsp:txXfrm>
    </dsp:sp>
    <dsp:sp modelId="{50D43EAF-69A8-4176-8FCE-097BECF958F5}">
      <dsp:nvSpPr>
        <dsp:cNvPr id="0" name=""/>
        <dsp:cNvSpPr/>
      </dsp:nvSpPr>
      <dsp:spPr>
        <a:xfrm>
          <a:off x="175660" y="2557"/>
          <a:ext cx="2495585" cy="1229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BE" sz="2200" kern="1200"/>
            <a:t>Expérimentation et apprentissage</a:t>
          </a:r>
        </a:p>
      </dsp:txBody>
      <dsp:txXfrm>
        <a:off x="235700" y="62597"/>
        <a:ext cx="2375505" cy="1109850"/>
      </dsp:txXfrm>
    </dsp:sp>
    <dsp:sp modelId="{B50D6B9C-D2C2-43A9-9210-52683B342697}">
      <dsp:nvSpPr>
        <dsp:cNvPr id="0" name=""/>
        <dsp:cNvSpPr/>
      </dsp:nvSpPr>
      <dsp:spPr>
        <a:xfrm rot="5400000">
          <a:off x="5966376" y="-1857772"/>
          <a:ext cx="983944" cy="75334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BE" sz="2000" kern="1200"/>
            <a:t>Quels types d’actions ont eu le plus d’impacts positifs? </a:t>
          </a:r>
        </a:p>
      </dsp:txBody>
      <dsp:txXfrm rot="-5400000">
        <a:off x="2691626" y="1465010"/>
        <a:ext cx="7485412" cy="887880"/>
      </dsp:txXfrm>
    </dsp:sp>
    <dsp:sp modelId="{1AE2CB12-37B4-480D-B7BC-CB58D7E7039B}">
      <dsp:nvSpPr>
        <dsp:cNvPr id="0" name=""/>
        <dsp:cNvSpPr/>
      </dsp:nvSpPr>
      <dsp:spPr>
        <a:xfrm>
          <a:off x="175660" y="1293984"/>
          <a:ext cx="2515966" cy="1229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BE" sz="2200" kern="1200"/>
            <a:t>Robustesse et effet tampon</a:t>
          </a:r>
        </a:p>
      </dsp:txBody>
      <dsp:txXfrm>
        <a:off x="235700" y="1354024"/>
        <a:ext cx="2395886" cy="1109850"/>
      </dsp:txXfrm>
    </dsp:sp>
    <dsp:sp modelId="{33379828-3509-47FC-A3A9-298D653E11B7}">
      <dsp:nvSpPr>
        <dsp:cNvPr id="0" name=""/>
        <dsp:cNvSpPr/>
      </dsp:nvSpPr>
      <dsp:spPr>
        <a:xfrm rot="5400000">
          <a:off x="5968866" y="-587636"/>
          <a:ext cx="983944" cy="75760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BE" sz="2000" kern="1200"/>
            <a:t>Avez-vous mis en place des actions qui ont permis de mieux absorber les chocs?</a:t>
          </a:r>
        </a:p>
      </dsp:txBody>
      <dsp:txXfrm rot="-5400000">
        <a:off x="2672825" y="2756437"/>
        <a:ext cx="7527995" cy="887880"/>
      </dsp:txXfrm>
    </dsp:sp>
    <dsp:sp modelId="{4D7BAE2D-1BE1-49A0-8956-20B35232E721}">
      <dsp:nvSpPr>
        <dsp:cNvPr id="0" name=""/>
        <dsp:cNvSpPr/>
      </dsp:nvSpPr>
      <dsp:spPr>
        <a:xfrm>
          <a:off x="175660" y="2585411"/>
          <a:ext cx="2497165" cy="1229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BE" sz="2200" kern="1200"/>
            <a:t>Anticipation et adaptation</a:t>
          </a:r>
        </a:p>
      </dsp:txBody>
      <dsp:txXfrm>
        <a:off x="235700" y="2645451"/>
        <a:ext cx="2377085" cy="1109850"/>
      </dsp:txXfrm>
    </dsp:sp>
    <dsp:sp modelId="{34DF118F-D60E-4667-8358-00F663ECB999}">
      <dsp:nvSpPr>
        <dsp:cNvPr id="0" name=""/>
        <dsp:cNvSpPr/>
      </dsp:nvSpPr>
      <dsp:spPr>
        <a:xfrm rot="5400000">
          <a:off x="5988232" y="702286"/>
          <a:ext cx="983944" cy="75790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BE" sz="2000" kern="1200"/>
            <a:t>Était-il facile de choisir la solution la plus appropriée parmi celles proposées? </a:t>
          </a:r>
          <a:r>
            <a:rPr lang="fr-BE" sz="2700" kern="1200"/>
            <a:t>	</a:t>
          </a:r>
        </a:p>
      </dsp:txBody>
      <dsp:txXfrm rot="-5400000">
        <a:off x="2690686" y="4047864"/>
        <a:ext cx="7531004" cy="887880"/>
      </dsp:txXfrm>
    </dsp:sp>
    <dsp:sp modelId="{743830E4-7652-4B4D-BDD3-14F8CD3863DA}">
      <dsp:nvSpPr>
        <dsp:cNvPr id="0" name=""/>
        <dsp:cNvSpPr/>
      </dsp:nvSpPr>
      <dsp:spPr>
        <a:xfrm>
          <a:off x="175660" y="3876839"/>
          <a:ext cx="2515026" cy="1229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fr-BE" sz="2200" kern="1200"/>
            <a:t>Diversité et redondance</a:t>
          </a:r>
        </a:p>
      </dsp:txBody>
      <dsp:txXfrm>
        <a:off x="235700" y="3936879"/>
        <a:ext cx="2394946" cy="11098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BF3D5-B61C-44D9-83AE-43BE0C298043}">
      <dsp:nvSpPr>
        <dsp:cNvPr id="0" name=""/>
        <dsp:cNvSpPr/>
      </dsp:nvSpPr>
      <dsp:spPr>
        <a:xfrm>
          <a:off x="3928904" y="4428"/>
          <a:ext cx="5893356" cy="66188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fr-BE" sz="1500" kern="1200"/>
            <a:t>Anticiper et surveiller les variables clés</a:t>
          </a:r>
        </a:p>
        <a:p>
          <a:pPr marL="114300" lvl="1" indent="-114300" algn="l" defTabSz="666750">
            <a:lnSpc>
              <a:spcPct val="90000"/>
            </a:lnSpc>
            <a:spcBef>
              <a:spcPct val="0"/>
            </a:spcBef>
            <a:spcAft>
              <a:spcPct val="15000"/>
            </a:spcAft>
            <a:buChar char="•"/>
          </a:pPr>
          <a:r>
            <a:rPr lang="fr-BE" sz="1500" kern="1200"/>
            <a:t>Travailler sur le court et le long terme</a:t>
          </a:r>
        </a:p>
      </dsp:txBody>
      <dsp:txXfrm>
        <a:off x="3928904" y="87163"/>
        <a:ext cx="5645150" cy="496413"/>
      </dsp:txXfrm>
    </dsp:sp>
    <dsp:sp modelId="{3B3039BE-5ADF-46CE-9D3E-4CCA76036E17}">
      <dsp:nvSpPr>
        <dsp:cNvPr id="0" name=""/>
        <dsp:cNvSpPr/>
      </dsp:nvSpPr>
      <dsp:spPr>
        <a:xfrm>
          <a:off x="0" y="4428"/>
          <a:ext cx="3928904" cy="6618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kern="1200"/>
            <a:t>Anticipation et adaptation</a:t>
          </a:r>
          <a:endParaRPr lang="fr-BE" sz="1900" kern="1200"/>
        </a:p>
      </dsp:txBody>
      <dsp:txXfrm>
        <a:off x="32310" y="36738"/>
        <a:ext cx="3864284" cy="597263"/>
      </dsp:txXfrm>
    </dsp:sp>
    <dsp:sp modelId="{16A3FAD2-C1E6-4D31-A84B-4B12283BE74B}">
      <dsp:nvSpPr>
        <dsp:cNvPr id="0" name=""/>
        <dsp:cNvSpPr/>
      </dsp:nvSpPr>
      <dsp:spPr>
        <a:xfrm>
          <a:off x="3928904" y="732501"/>
          <a:ext cx="5893356" cy="66188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endParaRPr lang="fr-BE" sz="800" kern="1200"/>
        </a:p>
        <a:p>
          <a:pPr marL="171450" lvl="1" indent="-171450" algn="l" defTabSz="711200">
            <a:lnSpc>
              <a:spcPct val="90000"/>
            </a:lnSpc>
            <a:spcBef>
              <a:spcPct val="0"/>
            </a:spcBef>
            <a:spcAft>
              <a:spcPct val="15000"/>
            </a:spcAft>
            <a:buChar char="•"/>
          </a:pPr>
          <a:r>
            <a:rPr lang="fr-BE" sz="1600" kern="1200"/>
            <a:t>Diversifier et multiplier les solutions</a:t>
          </a:r>
        </a:p>
      </dsp:txBody>
      <dsp:txXfrm>
        <a:off x="3928904" y="815236"/>
        <a:ext cx="5645150" cy="496413"/>
      </dsp:txXfrm>
    </dsp:sp>
    <dsp:sp modelId="{88856AD4-5B7D-433F-9DDC-7D58B5347A04}">
      <dsp:nvSpPr>
        <dsp:cNvPr id="0" name=""/>
        <dsp:cNvSpPr/>
      </dsp:nvSpPr>
      <dsp:spPr>
        <a:xfrm>
          <a:off x="0" y="732501"/>
          <a:ext cx="3928904" cy="6618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BE" sz="1900" kern="1200"/>
            <a:t>Diversité et redondance</a:t>
          </a:r>
        </a:p>
      </dsp:txBody>
      <dsp:txXfrm>
        <a:off x="32310" y="764811"/>
        <a:ext cx="3864284" cy="597263"/>
      </dsp:txXfrm>
    </dsp:sp>
    <dsp:sp modelId="{68789945-44E0-493B-9B3B-87B6BA20F82E}">
      <dsp:nvSpPr>
        <dsp:cNvPr id="0" name=""/>
        <dsp:cNvSpPr/>
      </dsp:nvSpPr>
      <dsp:spPr>
        <a:xfrm>
          <a:off x="3928904" y="1460573"/>
          <a:ext cx="5893356" cy="66188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fr-BE" sz="1500" kern="1200"/>
            <a:t>Privilégier les technologies simples et basées sur la nature</a:t>
          </a:r>
        </a:p>
        <a:p>
          <a:pPr marL="114300" lvl="1" indent="-114300" algn="l" defTabSz="666750">
            <a:lnSpc>
              <a:spcPct val="90000"/>
            </a:lnSpc>
            <a:spcBef>
              <a:spcPct val="0"/>
            </a:spcBef>
            <a:spcAft>
              <a:spcPct val="15000"/>
            </a:spcAft>
            <a:buChar char="•"/>
          </a:pPr>
          <a:r>
            <a:rPr lang="fr-BE" sz="1500" kern="1200"/>
            <a:t>Prévoir des stocks et des zones tampon</a:t>
          </a:r>
        </a:p>
      </dsp:txBody>
      <dsp:txXfrm>
        <a:off x="3928904" y="1543308"/>
        <a:ext cx="5645150" cy="496413"/>
      </dsp:txXfrm>
    </dsp:sp>
    <dsp:sp modelId="{F859D728-1884-4492-BAF2-5E7220C48853}">
      <dsp:nvSpPr>
        <dsp:cNvPr id="0" name=""/>
        <dsp:cNvSpPr/>
      </dsp:nvSpPr>
      <dsp:spPr>
        <a:xfrm>
          <a:off x="0" y="1460573"/>
          <a:ext cx="3928904" cy="6618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BE" sz="1900" kern="1200"/>
            <a:t>Robustesse et effet tampon</a:t>
          </a:r>
        </a:p>
      </dsp:txBody>
      <dsp:txXfrm>
        <a:off x="32310" y="1492883"/>
        <a:ext cx="3864284" cy="597263"/>
      </dsp:txXfrm>
    </dsp:sp>
    <dsp:sp modelId="{72872394-07F4-44F2-A6FE-D39D1770F401}">
      <dsp:nvSpPr>
        <dsp:cNvPr id="0" name=""/>
        <dsp:cNvSpPr/>
      </dsp:nvSpPr>
      <dsp:spPr>
        <a:xfrm>
          <a:off x="3928904" y="2188645"/>
          <a:ext cx="5893356" cy="66188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fr-BE" sz="1500" kern="1200"/>
            <a:t>Accepter l’incertitude et la complexité </a:t>
          </a:r>
          <a:r>
            <a:rPr lang="fr-BE" sz="1500" kern="1200">
              <a:sym typeface="Wingdings" panose="05000000000000000000" pitchFamily="2" charset="2"/>
            </a:rPr>
            <a:t> stratégie pas à pas</a:t>
          </a:r>
          <a:endParaRPr lang="fr-BE" sz="1500" kern="1200"/>
        </a:p>
        <a:p>
          <a:pPr marL="114300" lvl="1" indent="-114300" algn="l" defTabSz="666750">
            <a:lnSpc>
              <a:spcPct val="90000"/>
            </a:lnSpc>
            <a:spcBef>
              <a:spcPct val="0"/>
            </a:spcBef>
            <a:spcAft>
              <a:spcPct val="15000"/>
            </a:spcAft>
            <a:buChar char="•"/>
          </a:pPr>
          <a:r>
            <a:rPr lang="fr-BE" sz="1500" kern="1200"/>
            <a:t>Décloisonner et multiplier les collaborations</a:t>
          </a:r>
        </a:p>
      </dsp:txBody>
      <dsp:txXfrm>
        <a:off x="3928904" y="2271380"/>
        <a:ext cx="5645150" cy="496413"/>
      </dsp:txXfrm>
    </dsp:sp>
    <dsp:sp modelId="{2CF8FFBB-87D1-489F-9696-4DB6BD60DA34}">
      <dsp:nvSpPr>
        <dsp:cNvPr id="0" name=""/>
        <dsp:cNvSpPr/>
      </dsp:nvSpPr>
      <dsp:spPr>
        <a:xfrm>
          <a:off x="0" y="2188645"/>
          <a:ext cx="3928904" cy="6618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BE" sz="1900" kern="1200"/>
            <a:t>Approche agile et systémique</a:t>
          </a:r>
        </a:p>
      </dsp:txBody>
      <dsp:txXfrm>
        <a:off x="32310" y="2220955"/>
        <a:ext cx="3864284" cy="597263"/>
      </dsp:txXfrm>
    </dsp:sp>
    <dsp:sp modelId="{9D64A825-ACA2-4276-AC68-0FF0D882DE32}">
      <dsp:nvSpPr>
        <dsp:cNvPr id="0" name=""/>
        <dsp:cNvSpPr/>
      </dsp:nvSpPr>
      <dsp:spPr>
        <a:xfrm>
          <a:off x="3928904" y="2916717"/>
          <a:ext cx="5893356" cy="66188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fr-BE" sz="1500" kern="1200"/>
            <a:t>Oser expérimenter</a:t>
          </a:r>
        </a:p>
        <a:p>
          <a:pPr marL="114300" lvl="1" indent="-114300" algn="l" defTabSz="666750">
            <a:lnSpc>
              <a:spcPct val="90000"/>
            </a:lnSpc>
            <a:spcBef>
              <a:spcPct val="0"/>
            </a:spcBef>
            <a:spcAft>
              <a:spcPct val="15000"/>
            </a:spcAft>
            <a:buChar char="•"/>
          </a:pPr>
          <a:r>
            <a:rPr lang="fr-BE" sz="1500" kern="1200"/>
            <a:t>Mettre à jour les connaissances</a:t>
          </a:r>
        </a:p>
      </dsp:txBody>
      <dsp:txXfrm>
        <a:off x="3928904" y="2999452"/>
        <a:ext cx="5645150" cy="496413"/>
      </dsp:txXfrm>
    </dsp:sp>
    <dsp:sp modelId="{A1735F0C-3431-4942-98EF-CE6C50FB4055}">
      <dsp:nvSpPr>
        <dsp:cNvPr id="0" name=""/>
        <dsp:cNvSpPr/>
      </dsp:nvSpPr>
      <dsp:spPr>
        <a:xfrm>
          <a:off x="0" y="2916717"/>
          <a:ext cx="3928904" cy="6618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BE" sz="1900" kern="1200"/>
            <a:t>Expérimentation et apprentissages</a:t>
          </a:r>
        </a:p>
      </dsp:txBody>
      <dsp:txXfrm>
        <a:off x="32310" y="2949027"/>
        <a:ext cx="3864284" cy="597263"/>
      </dsp:txXfrm>
    </dsp:sp>
    <dsp:sp modelId="{A7CA8B4D-C236-4887-965A-979979C11DA6}">
      <dsp:nvSpPr>
        <dsp:cNvPr id="0" name=""/>
        <dsp:cNvSpPr/>
      </dsp:nvSpPr>
      <dsp:spPr>
        <a:xfrm>
          <a:off x="3928904" y="3644790"/>
          <a:ext cx="5893356" cy="66188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fr-BE" sz="1500" kern="1200"/>
            <a:t>Renforcer la capacité d’agir des personnes et des organisations</a:t>
          </a:r>
        </a:p>
        <a:p>
          <a:pPr marL="114300" lvl="1" indent="-114300" algn="l" defTabSz="666750">
            <a:lnSpc>
              <a:spcPct val="90000"/>
            </a:lnSpc>
            <a:spcBef>
              <a:spcPct val="0"/>
            </a:spcBef>
            <a:spcAft>
              <a:spcPct val="15000"/>
            </a:spcAft>
            <a:buChar char="•"/>
          </a:pPr>
          <a:r>
            <a:rPr lang="fr-BE" sz="1500" kern="1200"/>
            <a:t>Partager les responsabilités avec une gouvernance horizontale</a:t>
          </a:r>
        </a:p>
      </dsp:txBody>
      <dsp:txXfrm>
        <a:off x="3928904" y="3727525"/>
        <a:ext cx="5645150" cy="496413"/>
      </dsp:txXfrm>
    </dsp:sp>
    <dsp:sp modelId="{C7DDCA82-98AB-4CD0-9ECC-2E687B232F9D}">
      <dsp:nvSpPr>
        <dsp:cNvPr id="0" name=""/>
        <dsp:cNvSpPr/>
      </dsp:nvSpPr>
      <dsp:spPr>
        <a:xfrm>
          <a:off x="0" y="3644790"/>
          <a:ext cx="3928904" cy="6618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BE" sz="1900" kern="1200"/>
            <a:t>Mise en capacité et </a:t>
          </a:r>
          <a:br>
            <a:rPr lang="fr-BE" sz="1900" kern="1200"/>
          </a:br>
          <a:r>
            <a:rPr lang="fr-BE" sz="1900" kern="1200"/>
            <a:t>auto-organisation</a:t>
          </a:r>
        </a:p>
      </dsp:txBody>
      <dsp:txXfrm>
        <a:off x="32310" y="3677100"/>
        <a:ext cx="3864284" cy="597263"/>
      </dsp:txXfrm>
    </dsp:sp>
    <dsp:sp modelId="{04681DCA-A556-46E8-BEFC-814B08B890BB}">
      <dsp:nvSpPr>
        <dsp:cNvPr id="0" name=""/>
        <dsp:cNvSpPr/>
      </dsp:nvSpPr>
      <dsp:spPr>
        <a:xfrm>
          <a:off x="3928904" y="4372862"/>
          <a:ext cx="5893356" cy="66188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fr-BE" sz="1500" kern="1200"/>
            <a:t>Renforcer l’autonomie du territoire</a:t>
          </a:r>
        </a:p>
        <a:p>
          <a:pPr marL="114300" lvl="1" indent="-114300" algn="l" defTabSz="666750">
            <a:lnSpc>
              <a:spcPct val="90000"/>
            </a:lnSpc>
            <a:spcBef>
              <a:spcPct val="0"/>
            </a:spcBef>
            <a:spcAft>
              <a:spcPct val="15000"/>
            </a:spcAft>
            <a:buChar char="•"/>
          </a:pPr>
          <a:r>
            <a:rPr lang="fr-BE" sz="1500" kern="1200"/>
            <a:t>Développer des partenariats avec les territoires voisins</a:t>
          </a:r>
        </a:p>
      </dsp:txBody>
      <dsp:txXfrm>
        <a:off x="3928904" y="4455597"/>
        <a:ext cx="5645150" cy="496413"/>
      </dsp:txXfrm>
    </dsp:sp>
    <dsp:sp modelId="{25D6A7D0-F6E0-40C3-98BB-5B79D8992426}">
      <dsp:nvSpPr>
        <dsp:cNvPr id="0" name=""/>
        <dsp:cNvSpPr/>
      </dsp:nvSpPr>
      <dsp:spPr>
        <a:xfrm>
          <a:off x="0" y="4372862"/>
          <a:ext cx="3928904" cy="6618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BE" sz="1900" kern="1200"/>
            <a:t>Autonomie et partenariats</a:t>
          </a:r>
        </a:p>
      </dsp:txBody>
      <dsp:txXfrm>
        <a:off x="32310" y="4405172"/>
        <a:ext cx="3864284" cy="59726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5DA6728-7307-F2F4-B39E-68BCF349A10A}"/>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E3A54F51-598C-7FF5-809A-2DD13FC2D1FA}"/>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87370AF5-11C4-4635-9422-4316AC05DE2D}" type="datetimeFigureOut">
              <a:rPr lang="fr-BE" smtClean="0"/>
              <a:t>22-02-24</a:t>
            </a:fld>
            <a:endParaRPr lang="fr-BE"/>
          </a:p>
        </p:txBody>
      </p:sp>
      <p:sp>
        <p:nvSpPr>
          <p:cNvPr id="4" name="Espace réservé du pied de page 3">
            <a:extLst>
              <a:ext uri="{FF2B5EF4-FFF2-40B4-BE49-F238E27FC236}">
                <a16:creationId xmlns:a16="http://schemas.microsoft.com/office/drawing/2014/main" id="{B792DAD1-69A4-0B3A-368B-DFBD41A89FDB}"/>
              </a:ext>
            </a:extLst>
          </p:cNvPr>
          <p:cNvSpPr>
            <a:spLocks noGrp="1"/>
          </p:cNvSpPr>
          <p:nvPr>
            <p:ph type="ftr" sz="quarter" idx="2"/>
          </p:nvPr>
        </p:nvSpPr>
        <p:spPr>
          <a:xfrm>
            <a:off x="0" y="9520238"/>
            <a:ext cx="2984500" cy="50165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333B1493-EBB4-1CA9-3DAA-01439FAE43F3}"/>
              </a:ext>
            </a:extLst>
          </p:cNvPr>
          <p:cNvSpPr>
            <a:spLocks noGrp="1"/>
          </p:cNvSpPr>
          <p:nvPr>
            <p:ph type="sldNum" sz="quarter" idx="3"/>
          </p:nvPr>
        </p:nvSpPr>
        <p:spPr>
          <a:xfrm>
            <a:off x="3902075" y="9520238"/>
            <a:ext cx="2984500" cy="501650"/>
          </a:xfrm>
          <a:prstGeom prst="rect">
            <a:avLst/>
          </a:prstGeom>
        </p:spPr>
        <p:txBody>
          <a:bodyPr vert="horz" lIns="91440" tIns="45720" rIns="91440" bIns="45720" rtlCol="0" anchor="b"/>
          <a:lstStyle>
            <a:lvl1pPr algn="r">
              <a:defRPr sz="1200"/>
            </a:lvl1pPr>
          </a:lstStyle>
          <a:p>
            <a:fld id="{205629E0-3D56-4BA7-9E2A-B8CC4A160D45}" type="slidenum">
              <a:rPr lang="fr-BE" smtClean="0"/>
              <a:t>‹#›</a:t>
            </a:fld>
            <a:endParaRPr lang="fr-BE"/>
          </a:p>
        </p:txBody>
      </p:sp>
    </p:spTree>
    <p:extLst>
      <p:ext uri="{BB962C8B-B14F-4D97-AF65-F5344CB8AC3E}">
        <p14:creationId xmlns:p14="http://schemas.microsoft.com/office/powerpoint/2010/main" val="3497361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4870" cy="502835"/>
          </a:xfrm>
          <a:prstGeom prst="rect">
            <a:avLst/>
          </a:prstGeom>
          <a:noFill/>
          <a:ln>
            <a:noFill/>
          </a:ln>
        </p:spPr>
        <p:txBody>
          <a:bodyPr spcFirstLastPara="1" wrap="square" lIns="96618" tIns="48297" rIns="96618" bIns="48297"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9" y="0"/>
            <a:ext cx="2984870" cy="502835"/>
          </a:xfrm>
          <a:prstGeom prst="rect">
            <a:avLst/>
          </a:prstGeom>
          <a:noFill/>
          <a:ln>
            <a:noFill/>
          </a:ln>
        </p:spPr>
        <p:txBody>
          <a:bodyPr spcFirstLastPara="1" wrap="square" lIns="96618" tIns="48297" rIns="96618" bIns="48297"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52538"/>
            <a:ext cx="6013450" cy="3382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3033"/>
            <a:ext cx="5510530" cy="3946119"/>
          </a:xfrm>
          <a:prstGeom prst="rect">
            <a:avLst/>
          </a:prstGeom>
          <a:noFill/>
          <a:ln>
            <a:noFill/>
          </a:ln>
        </p:spPr>
        <p:txBody>
          <a:bodyPr spcFirstLastPara="1" wrap="square" lIns="96618" tIns="48297" rIns="96618" bIns="48297"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519056"/>
            <a:ext cx="2984870" cy="502834"/>
          </a:xfrm>
          <a:prstGeom prst="rect">
            <a:avLst/>
          </a:prstGeom>
          <a:noFill/>
          <a:ln>
            <a:noFill/>
          </a:ln>
        </p:spPr>
        <p:txBody>
          <a:bodyPr spcFirstLastPara="1" wrap="square" lIns="96618" tIns="48297" rIns="96618" bIns="48297"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9" y="9519056"/>
            <a:ext cx="2984870" cy="502834"/>
          </a:xfrm>
          <a:prstGeom prst="rect">
            <a:avLst/>
          </a:prstGeom>
          <a:noFill/>
          <a:ln>
            <a:noFill/>
          </a:ln>
        </p:spPr>
        <p:txBody>
          <a:bodyPr spcFirstLastPara="1" wrap="square" lIns="96618" tIns="48297" rIns="96618" bIns="48297" anchor="b" anchorCtr="0">
            <a:noAutofit/>
          </a:bodyPr>
          <a:lstStyle/>
          <a:p>
            <a:pPr algn="r"/>
            <a:fld id="{00000000-1234-1234-1234-123412341234}" type="slidenum">
              <a:rPr lang="fr-BE" sz="1300" smtClean="0">
                <a:solidFill>
                  <a:schemeClr val="dk1"/>
                </a:solidFill>
                <a:latin typeface="Calibri"/>
                <a:ea typeface="Calibri"/>
                <a:cs typeface="Calibri"/>
                <a:sym typeface="Calibri"/>
              </a:rPr>
              <a:pPr algn="r"/>
              <a:t>‹#›</a:t>
            </a:fld>
            <a:endParaRPr lang="fr-BE"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ience.sciencemag.org/content/345/6195/401"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ctu-environnement.com/ae/dictionnaire_environnement/definition/cycle_de_l_azote.php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1" name="Google Shape;111;p1: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B22BD-8904-A2F6-2B0F-1517EFF3189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9E1715-F82F-0F9B-FD54-BA532562F4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5454D8-DCAE-4279-2CCF-3B0C8A35DDF1}"/>
              </a:ext>
            </a:extLst>
          </p:cNvPr>
          <p:cNvSpPr>
            <a:spLocks noGrp="1"/>
          </p:cNvSpPr>
          <p:nvPr>
            <p:ph type="body" idx="1"/>
          </p:nvPr>
        </p:nvSpPr>
        <p:spPr/>
        <p:txBody>
          <a:bodyPr/>
          <a:lstStyle/>
          <a:p>
            <a:r>
              <a:rPr lang="fr-BE" sz="1800">
                <a:effectLst/>
                <a:latin typeface="Aptos" panose="020B0004020202020204" pitchFamily="34" charset="0"/>
                <a:ea typeface="Times New Roman" panose="02020603050405020304" pitchFamily="18" charset="0"/>
                <a:cs typeface="Aptos" panose="020B0004020202020204" pitchFamily="34" charset="0"/>
              </a:rPr>
              <a:t>Nous allons devoir vivre avec des chocs brutaux de plus en plus fréquents. Prendre le chemin de la résilience, c'est s'y préparer en y trouvant des opportunités de changements radicaux de nos modes d'organisation, de production, de déplacement, ...</a:t>
            </a:r>
            <a:endParaRPr lang="fr-BE" sz="1800">
              <a:effectLst/>
              <a:latin typeface="Aptos" panose="020B0004020202020204" pitchFamily="34" charset="0"/>
              <a:ea typeface="Aptos" panose="020B0004020202020204" pitchFamily="34" charset="0"/>
              <a:cs typeface="Aptos" panose="020B0004020202020204" pitchFamily="34" charset="0"/>
            </a:endParaRPr>
          </a:p>
          <a:p>
            <a:endParaRPr lang="fr-BE" sz="1800">
              <a:effectLst/>
              <a:latin typeface="Aptos" panose="020B0004020202020204" pitchFamily="34" charset="0"/>
              <a:ea typeface="Times New Roman" panose="02020603050405020304" pitchFamily="18" charset="0"/>
              <a:cs typeface="Aptos" panose="020B0004020202020204" pitchFamily="34" charset="0"/>
            </a:endParaRPr>
          </a:p>
          <a:p>
            <a:r>
              <a:rPr lang="fr-BE" sz="1800">
                <a:effectLst/>
                <a:latin typeface="Aptos" panose="020B0004020202020204" pitchFamily="34" charset="0"/>
                <a:ea typeface="Times New Roman" panose="02020603050405020304" pitchFamily="18" charset="0"/>
                <a:cs typeface="Aptos" panose="020B0004020202020204" pitchFamily="34" charset="0"/>
              </a:rPr>
              <a:t>Quelques exemples: </a:t>
            </a:r>
          </a:p>
          <a:p>
            <a:pPr marL="514350" indent="-285750">
              <a:buFont typeface="Arial" panose="020B0604020202020204" pitchFamily="34" charset="0"/>
              <a:buChar char="•"/>
            </a:pPr>
            <a:r>
              <a:rPr lang="fr-BE" sz="1800">
                <a:effectLst/>
                <a:latin typeface="Aptos" panose="020B0004020202020204" pitchFamily="34" charset="0"/>
                <a:ea typeface="Times New Roman" panose="02020603050405020304" pitchFamily="18" charset="0"/>
                <a:cs typeface="Aptos" panose="020B0004020202020204" pitchFamily="34" charset="0"/>
              </a:rPr>
              <a:t>Lors de la pandémie, on a entrevu les impacts qu'un ralentissement de nos modes de vie pourraient avoir. On a vu par exemple la vente directe à la ferme ou via les coopératives de distribution augmenter de manière impressionnante. Cela a mis en lumière la pertinence du tissu d'initiatives citoyennes et solidaires et a laissé entrevoir à un nombre croissant d'agriculteurs la faisabilité de modèles alternatifs. C'est partiellement retombé depuis. Mais il en reste un terreau encore plus fertile pour affronter les prochaines crises et en faire des opportunités de passage en régime d’initiatives qui occupent actuellement des places de niches.</a:t>
            </a:r>
          </a:p>
          <a:p>
            <a:pPr marL="514350" indent="-285750">
              <a:buFont typeface="Arial" panose="020B0604020202020204" pitchFamily="34" charset="0"/>
              <a:buChar char="•"/>
            </a:pPr>
            <a:endParaRPr lang="fr-BE" sz="1800">
              <a:effectLst/>
              <a:latin typeface="Aptos" panose="020B0004020202020204" pitchFamily="34" charset="0"/>
              <a:ea typeface="Aptos" panose="020B0004020202020204" pitchFamily="34" charset="0"/>
              <a:cs typeface="Aptos" panose="020B0004020202020204" pitchFamily="34" charset="0"/>
            </a:endParaRPr>
          </a:p>
          <a:p>
            <a:pPr marL="514350" indent="-285750">
              <a:buFont typeface="Arial" panose="020B0604020202020204" pitchFamily="34" charset="0"/>
              <a:buChar char="•"/>
            </a:pPr>
            <a:r>
              <a:rPr lang="fr-BE" sz="1800">
                <a:effectLst/>
                <a:latin typeface="Aptos" panose="020B0004020202020204" pitchFamily="34" charset="0"/>
                <a:ea typeface="Times New Roman" panose="02020603050405020304" pitchFamily="18" charset="0"/>
                <a:cs typeface="Aptos" panose="020B0004020202020204" pitchFamily="34" charset="0"/>
              </a:rPr>
              <a:t>Pendant la crise énergétique liée à la guerre en Ukraine, le modèle de circuit court de l'énergie proposé par La coopérative </a:t>
            </a:r>
            <a:r>
              <a:rPr lang="fr-BE" sz="1800" err="1">
                <a:effectLst/>
                <a:latin typeface="Aptos" panose="020B0004020202020204" pitchFamily="34" charset="0"/>
                <a:ea typeface="Times New Roman" panose="02020603050405020304" pitchFamily="18" charset="0"/>
                <a:cs typeface="Aptos" panose="020B0004020202020204" pitchFamily="34" charset="0"/>
              </a:rPr>
              <a:t>Cociter</a:t>
            </a:r>
            <a:r>
              <a:rPr lang="fr-BE" sz="1800">
                <a:effectLst/>
                <a:latin typeface="Aptos" panose="020B0004020202020204" pitchFamily="34" charset="0"/>
                <a:ea typeface="Times New Roman" panose="02020603050405020304" pitchFamily="18" charset="0"/>
                <a:cs typeface="Aptos" panose="020B0004020202020204" pitchFamily="34" charset="0"/>
              </a:rPr>
              <a:t> a montré toute sa pertinence pour amortir l'onde de choc sur la facture de ses coopérateurs. Depuis, le nombre de ces coopérateurs consommateurs a plus que doublé...</a:t>
            </a:r>
          </a:p>
          <a:p>
            <a:pPr marL="228600" indent="0">
              <a:buFont typeface="Arial" panose="020B0604020202020204" pitchFamily="34" charset="0"/>
              <a:buNone/>
            </a:pPr>
            <a:endParaRPr lang="fr-BE" sz="1800">
              <a:effectLst/>
              <a:latin typeface="Aptos" panose="020B0004020202020204" pitchFamily="34" charset="0"/>
              <a:ea typeface="Aptos" panose="020B0004020202020204" pitchFamily="34" charset="0"/>
              <a:cs typeface="Aptos" panose="020B0004020202020204" pitchFamily="34" charset="0"/>
            </a:endParaRPr>
          </a:p>
          <a:p>
            <a:pPr marL="228600" indent="0">
              <a:buFont typeface="Arial" panose="020B0604020202020204" pitchFamily="34" charset="0"/>
              <a:buNone/>
            </a:pPr>
            <a:endParaRPr lang="fr-BE" sz="1800">
              <a:effectLst/>
              <a:latin typeface="Aptos" panose="020B0004020202020204" pitchFamily="34" charset="0"/>
              <a:ea typeface="Aptos" panose="020B0004020202020204" pitchFamily="34" charset="0"/>
              <a:cs typeface="Aptos" panose="020B0004020202020204" pitchFamily="34" charset="0"/>
            </a:endParaRPr>
          </a:p>
          <a:p>
            <a:endParaRPr lang="fr-BE"/>
          </a:p>
        </p:txBody>
      </p:sp>
      <p:sp>
        <p:nvSpPr>
          <p:cNvPr id="4" name="Espace réservé de la date 3">
            <a:extLst>
              <a:ext uri="{FF2B5EF4-FFF2-40B4-BE49-F238E27FC236}">
                <a16:creationId xmlns:a16="http://schemas.microsoft.com/office/drawing/2014/main" id="{A8092290-B707-DBDF-1FC2-8451C97EE8BF}"/>
              </a:ext>
            </a:extLst>
          </p:cNvPr>
          <p:cNvSpPr>
            <a:spLocks noGrp="1"/>
          </p:cNvSpPr>
          <p:nvPr>
            <p:ph type="dt" idx="1"/>
          </p:nvPr>
        </p:nvSpPr>
        <p:spPr/>
        <p:txBody>
          <a:bodyPr/>
          <a:lstStyle/>
          <a:p>
            <a:r>
              <a:rPr lang="fr-FR"/>
              <a:t>www.energiecommune.be</a:t>
            </a:r>
          </a:p>
        </p:txBody>
      </p:sp>
      <p:sp>
        <p:nvSpPr>
          <p:cNvPr id="5" name="Espace réservé du pied de page 4">
            <a:extLst>
              <a:ext uri="{FF2B5EF4-FFF2-40B4-BE49-F238E27FC236}">
                <a16:creationId xmlns:a16="http://schemas.microsoft.com/office/drawing/2014/main" id="{8DCF599F-A313-829A-A8F4-9E7D376F4CB1}"/>
              </a:ext>
            </a:extLst>
          </p:cNvPr>
          <p:cNvSpPr>
            <a:spLocks noGrp="1"/>
          </p:cNvSpPr>
          <p:nvPr>
            <p:ph type="ftr" sz="quarter" idx="4"/>
          </p:nvPr>
        </p:nvSpPr>
        <p:spPr/>
        <p:txBody>
          <a:bodyPr/>
          <a:lstStyle/>
          <a:p>
            <a:r>
              <a:rPr lang="fr-FR"/>
              <a:t>Quelle transition? </a:t>
            </a:r>
          </a:p>
        </p:txBody>
      </p:sp>
      <p:sp>
        <p:nvSpPr>
          <p:cNvPr id="6" name="Espace réservé du numéro de diapositive 5">
            <a:extLst>
              <a:ext uri="{FF2B5EF4-FFF2-40B4-BE49-F238E27FC236}">
                <a16:creationId xmlns:a16="http://schemas.microsoft.com/office/drawing/2014/main" id="{046C1CCC-79C3-A2ED-79CC-AA0AA0A0B62B}"/>
              </a:ext>
            </a:extLst>
          </p:cNvPr>
          <p:cNvSpPr>
            <a:spLocks noGrp="1"/>
          </p:cNvSpPr>
          <p:nvPr>
            <p:ph type="sldNum" sz="quarter" idx="5"/>
          </p:nvPr>
        </p:nvSpPr>
        <p:spPr/>
        <p:txBody>
          <a:bodyPr/>
          <a:lstStyle/>
          <a:p>
            <a:fld id="{054DCA21-0A43-5349-9B8D-8882FCAF9733}" type="slidenum">
              <a:rPr lang="fr-FR" smtClean="0"/>
              <a:t>20</a:t>
            </a:fld>
            <a:endParaRPr lang="fr-FR"/>
          </a:p>
        </p:txBody>
      </p:sp>
    </p:spTree>
    <p:extLst>
      <p:ext uri="{BB962C8B-B14F-4D97-AF65-F5344CB8AC3E}">
        <p14:creationId xmlns:p14="http://schemas.microsoft.com/office/powerpoint/2010/main" val="3193634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2E491ED0-B21D-1313-16DB-44E8B66F52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notes 2">
            <a:extLst>
              <a:ext uri="{FF2B5EF4-FFF2-40B4-BE49-F238E27FC236}">
                <a16:creationId xmlns:a16="http://schemas.microsoft.com/office/drawing/2014/main" id="{0C8F54B2-DE7A-4AF0-BF7C-7EC2FDD65A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fr-BE" altLang="fr-FR"/>
          </a:p>
        </p:txBody>
      </p:sp>
      <p:sp>
        <p:nvSpPr>
          <p:cNvPr id="4" name="Espace réservé du numéro de diapositive 3">
            <a:extLst>
              <a:ext uri="{FF2B5EF4-FFF2-40B4-BE49-F238E27FC236}">
                <a16:creationId xmlns:a16="http://schemas.microsoft.com/office/drawing/2014/main" id="{D8D1CBEB-8FE8-5550-E5D3-A365850B1993}"/>
              </a:ext>
            </a:extLst>
          </p:cNvPr>
          <p:cNvSpPr>
            <a:spLocks noGrp="1"/>
          </p:cNvSpPr>
          <p:nvPr>
            <p:ph type="sldNum" sz="quarter" idx="5"/>
          </p:nvPr>
        </p:nvSpPr>
        <p:spPr/>
        <p:txBody>
          <a:bodyPr/>
          <a:lstStyle/>
          <a:p>
            <a:pPr marL="0" marR="0" lvl="0" indent="0" algn="r" defTabSz="642915" rtl="0" eaLnBrk="1" fontAlgn="auto" latinLnBrk="0" hangingPunct="1">
              <a:lnSpc>
                <a:spcPct val="100000"/>
              </a:lnSpc>
              <a:spcBef>
                <a:spcPts val="0"/>
              </a:spcBef>
              <a:spcAft>
                <a:spcPts val="0"/>
              </a:spcAft>
              <a:buClrTx/>
              <a:buSzTx/>
              <a:buFontTx/>
              <a:buNone/>
              <a:tabLst/>
              <a:defRPr/>
            </a:pPr>
            <a:fld id="{5C8B5C81-E267-4DD1-BE3F-71A6C8052C6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42915"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891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2E491ED0-B21D-1313-16DB-44E8B66F52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notes 2">
            <a:extLst>
              <a:ext uri="{FF2B5EF4-FFF2-40B4-BE49-F238E27FC236}">
                <a16:creationId xmlns:a16="http://schemas.microsoft.com/office/drawing/2014/main" id="{0C8F54B2-DE7A-4AF0-BF7C-7EC2FDD65A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fr-BE" altLang="fr-FR"/>
          </a:p>
        </p:txBody>
      </p:sp>
      <p:sp>
        <p:nvSpPr>
          <p:cNvPr id="4" name="Espace réservé du numéro de diapositive 3">
            <a:extLst>
              <a:ext uri="{FF2B5EF4-FFF2-40B4-BE49-F238E27FC236}">
                <a16:creationId xmlns:a16="http://schemas.microsoft.com/office/drawing/2014/main" id="{D8D1CBEB-8FE8-5550-E5D3-A365850B1993}"/>
              </a:ext>
            </a:extLst>
          </p:cNvPr>
          <p:cNvSpPr>
            <a:spLocks noGrp="1"/>
          </p:cNvSpPr>
          <p:nvPr>
            <p:ph type="sldNum" sz="quarter" idx="5"/>
          </p:nvPr>
        </p:nvSpPr>
        <p:spPr/>
        <p:txBody>
          <a:bodyPr/>
          <a:lstStyle/>
          <a:p>
            <a:pPr marL="0" marR="0" lvl="0" indent="0" algn="r" defTabSz="642915" rtl="0" eaLnBrk="1" fontAlgn="auto" latinLnBrk="0" hangingPunct="1">
              <a:lnSpc>
                <a:spcPct val="100000"/>
              </a:lnSpc>
              <a:spcBef>
                <a:spcPts val="0"/>
              </a:spcBef>
              <a:spcAft>
                <a:spcPts val="0"/>
              </a:spcAft>
              <a:buClrTx/>
              <a:buSzTx/>
              <a:buFontTx/>
              <a:buNone/>
              <a:tabLst/>
              <a:defRPr/>
            </a:pPr>
            <a:fld id="{5C8B5C81-E267-4DD1-BE3F-71A6C8052C6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42915"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56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2E491ED0-B21D-1313-16DB-44E8B66F52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notes 2">
            <a:extLst>
              <a:ext uri="{FF2B5EF4-FFF2-40B4-BE49-F238E27FC236}">
                <a16:creationId xmlns:a16="http://schemas.microsoft.com/office/drawing/2014/main" id="{0C8F54B2-DE7A-4AF0-BF7C-7EC2FDD65A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fr-BE" altLang="fr-FR"/>
          </a:p>
        </p:txBody>
      </p:sp>
      <p:sp>
        <p:nvSpPr>
          <p:cNvPr id="4" name="Espace réservé du numéro de diapositive 3">
            <a:extLst>
              <a:ext uri="{FF2B5EF4-FFF2-40B4-BE49-F238E27FC236}">
                <a16:creationId xmlns:a16="http://schemas.microsoft.com/office/drawing/2014/main" id="{D8D1CBEB-8FE8-5550-E5D3-A365850B1993}"/>
              </a:ext>
            </a:extLst>
          </p:cNvPr>
          <p:cNvSpPr>
            <a:spLocks noGrp="1"/>
          </p:cNvSpPr>
          <p:nvPr>
            <p:ph type="sldNum" sz="quarter" idx="5"/>
          </p:nvPr>
        </p:nvSpPr>
        <p:spPr/>
        <p:txBody>
          <a:bodyPr/>
          <a:lstStyle/>
          <a:p>
            <a:pPr marL="0" marR="0" lvl="0" indent="0" algn="r" defTabSz="642915" rtl="0" eaLnBrk="1" fontAlgn="auto" latinLnBrk="0" hangingPunct="1">
              <a:lnSpc>
                <a:spcPct val="100000"/>
              </a:lnSpc>
              <a:spcBef>
                <a:spcPts val="0"/>
              </a:spcBef>
              <a:spcAft>
                <a:spcPts val="0"/>
              </a:spcAft>
              <a:buClrTx/>
              <a:buSzTx/>
              <a:buFontTx/>
              <a:buNone/>
              <a:tabLst/>
              <a:defRPr/>
            </a:pPr>
            <a:fld id="{5C8B5C81-E267-4DD1-BE3F-71A6C8052C6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42915"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50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2E491ED0-B21D-1313-16DB-44E8B66F52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notes 2">
            <a:extLst>
              <a:ext uri="{FF2B5EF4-FFF2-40B4-BE49-F238E27FC236}">
                <a16:creationId xmlns:a16="http://schemas.microsoft.com/office/drawing/2014/main" id="{0C8F54B2-DE7A-4AF0-BF7C-7EC2FDD65A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fr-BE" altLang="fr-FR"/>
          </a:p>
        </p:txBody>
      </p:sp>
      <p:sp>
        <p:nvSpPr>
          <p:cNvPr id="4" name="Espace réservé du numéro de diapositive 3">
            <a:extLst>
              <a:ext uri="{FF2B5EF4-FFF2-40B4-BE49-F238E27FC236}">
                <a16:creationId xmlns:a16="http://schemas.microsoft.com/office/drawing/2014/main" id="{D8D1CBEB-8FE8-5550-E5D3-A365850B1993}"/>
              </a:ext>
            </a:extLst>
          </p:cNvPr>
          <p:cNvSpPr>
            <a:spLocks noGrp="1"/>
          </p:cNvSpPr>
          <p:nvPr>
            <p:ph type="sldNum" sz="quarter" idx="5"/>
          </p:nvPr>
        </p:nvSpPr>
        <p:spPr/>
        <p:txBody>
          <a:bodyPr/>
          <a:lstStyle/>
          <a:p>
            <a:pPr marL="0" marR="0" lvl="0" indent="0" algn="r" defTabSz="642915" rtl="0" eaLnBrk="1" fontAlgn="auto" latinLnBrk="0" hangingPunct="1">
              <a:lnSpc>
                <a:spcPct val="100000"/>
              </a:lnSpc>
              <a:spcBef>
                <a:spcPts val="0"/>
              </a:spcBef>
              <a:spcAft>
                <a:spcPts val="0"/>
              </a:spcAft>
              <a:buClrTx/>
              <a:buSzTx/>
              <a:buFontTx/>
              <a:buNone/>
              <a:tabLst/>
              <a:defRPr/>
            </a:pPr>
            <a:fld id="{5C8B5C81-E267-4DD1-BE3F-71A6C8052C6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42915"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686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2620E-BE1B-EBE1-00C1-F10B53ABD5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76040E-E540-3E29-6E35-9B2A7BBBAE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E0E9A3-1A37-4C10-6733-9E99401AB521}"/>
              </a:ext>
            </a:extLst>
          </p:cNvPr>
          <p:cNvSpPr>
            <a:spLocks noGrp="1"/>
          </p:cNvSpPr>
          <p:nvPr>
            <p:ph type="body" idx="1"/>
          </p:nvPr>
        </p:nvSpPr>
        <p:spPr/>
        <p:txBody>
          <a:bodyPr/>
          <a:lstStyle/>
          <a:p>
            <a:endParaRPr lang="fr-BE"/>
          </a:p>
        </p:txBody>
      </p:sp>
      <p:sp>
        <p:nvSpPr>
          <p:cNvPr id="4" name="Espace réservé de la date 3">
            <a:extLst>
              <a:ext uri="{FF2B5EF4-FFF2-40B4-BE49-F238E27FC236}">
                <a16:creationId xmlns:a16="http://schemas.microsoft.com/office/drawing/2014/main" id="{2CC9C508-AF25-DED9-DAF6-37733F2DC428}"/>
              </a:ext>
            </a:extLst>
          </p:cNvPr>
          <p:cNvSpPr>
            <a:spLocks noGrp="1"/>
          </p:cNvSpPr>
          <p:nvPr>
            <p:ph type="dt" idx="1"/>
          </p:nvPr>
        </p:nvSpPr>
        <p:spPr/>
        <p:txBody>
          <a:bodyPr/>
          <a:lstStyle/>
          <a:p>
            <a:r>
              <a:rPr lang="fr-FR"/>
              <a:t>www.energiecommune.be</a:t>
            </a:r>
          </a:p>
        </p:txBody>
      </p:sp>
      <p:sp>
        <p:nvSpPr>
          <p:cNvPr id="5" name="Espace réservé du pied de page 4">
            <a:extLst>
              <a:ext uri="{FF2B5EF4-FFF2-40B4-BE49-F238E27FC236}">
                <a16:creationId xmlns:a16="http://schemas.microsoft.com/office/drawing/2014/main" id="{41183FD3-4662-91D1-1D03-A65ED6CD1229}"/>
              </a:ext>
            </a:extLst>
          </p:cNvPr>
          <p:cNvSpPr>
            <a:spLocks noGrp="1"/>
          </p:cNvSpPr>
          <p:nvPr>
            <p:ph type="ftr" sz="quarter" idx="4"/>
          </p:nvPr>
        </p:nvSpPr>
        <p:spPr/>
        <p:txBody>
          <a:bodyPr/>
          <a:lstStyle/>
          <a:p>
            <a:r>
              <a:rPr lang="fr-FR"/>
              <a:t>Quelle transition? </a:t>
            </a:r>
          </a:p>
        </p:txBody>
      </p:sp>
      <p:sp>
        <p:nvSpPr>
          <p:cNvPr id="6" name="Espace réservé du numéro de diapositive 5">
            <a:extLst>
              <a:ext uri="{FF2B5EF4-FFF2-40B4-BE49-F238E27FC236}">
                <a16:creationId xmlns:a16="http://schemas.microsoft.com/office/drawing/2014/main" id="{5208D460-4B21-B8D7-A360-3A39DB312F2B}"/>
              </a:ext>
            </a:extLst>
          </p:cNvPr>
          <p:cNvSpPr>
            <a:spLocks noGrp="1"/>
          </p:cNvSpPr>
          <p:nvPr>
            <p:ph type="sldNum" sz="quarter" idx="5"/>
          </p:nvPr>
        </p:nvSpPr>
        <p:spPr/>
        <p:txBody>
          <a:bodyPr/>
          <a:lstStyle/>
          <a:p>
            <a:fld id="{054DCA21-0A43-5349-9B8D-8882FCAF9733}" type="slidenum">
              <a:rPr lang="fr-FR" smtClean="0"/>
              <a:t>25</a:t>
            </a:fld>
            <a:endParaRPr lang="fr-FR"/>
          </a:p>
        </p:txBody>
      </p:sp>
    </p:spTree>
    <p:extLst>
      <p:ext uri="{BB962C8B-B14F-4D97-AF65-F5344CB8AC3E}">
        <p14:creationId xmlns:p14="http://schemas.microsoft.com/office/powerpoint/2010/main" val="179351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JO</a:t>
            </a:r>
            <a:endParaRPr lang="en-US"/>
          </a:p>
        </p:txBody>
      </p:sp>
      <p:sp>
        <p:nvSpPr>
          <p:cNvPr id="4" name="Espace réservé de la date 3"/>
          <p:cNvSpPr>
            <a:spLocks noGrp="1"/>
          </p:cNvSpPr>
          <p:nvPr>
            <p:ph type="dt" idx="1"/>
          </p:nvPr>
        </p:nvSpPr>
        <p:spPr/>
        <p:txBody>
          <a:bodyPr/>
          <a:lstStyle/>
          <a:p>
            <a:r>
              <a:rPr lang="fr-FR"/>
              <a:t>www.energiecommune.be</a:t>
            </a:r>
          </a:p>
        </p:txBody>
      </p:sp>
      <p:sp>
        <p:nvSpPr>
          <p:cNvPr id="5" name="Espace réservé du pied de page 4"/>
          <p:cNvSpPr>
            <a:spLocks noGrp="1"/>
          </p:cNvSpPr>
          <p:nvPr>
            <p:ph type="ftr" sz="quarter" idx="4"/>
          </p:nvPr>
        </p:nvSpPr>
        <p:spPr/>
        <p:txBody>
          <a:bodyPr/>
          <a:lstStyle/>
          <a:p>
            <a:r>
              <a:rPr lang="fr-FR"/>
              <a:t>Quelle transition? </a:t>
            </a:r>
          </a:p>
        </p:txBody>
      </p:sp>
      <p:sp>
        <p:nvSpPr>
          <p:cNvPr id="6" name="Espace réservé du numéro de diapositive 5"/>
          <p:cNvSpPr>
            <a:spLocks noGrp="1"/>
          </p:cNvSpPr>
          <p:nvPr>
            <p:ph type="sldNum" sz="quarter" idx="5"/>
          </p:nvPr>
        </p:nvSpPr>
        <p:spPr/>
        <p:txBody>
          <a:bodyPr/>
          <a:lstStyle/>
          <a:p>
            <a:fld id="{054DCA21-0A43-5349-9B8D-8882FCAF9733}" type="slidenum">
              <a:rPr lang="fr-FR" smtClean="0"/>
              <a:t>26</a:t>
            </a:fld>
            <a:endParaRPr lang="fr-FR"/>
          </a:p>
        </p:txBody>
      </p:sp>
    </p:spTree>
    <p:extLst>
      <p:ext uri="{BB962C8B-B14F-4D97-AF65-F5344CB8AC3E}">
        <p14:creationId xmlns:p14="http://schemas.microsoft.com/office/powerpoint/2010/main" val="2203124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MC</a:t>
            </a:r>
            <a:endParaRPr lang="fr-BE"/>
          </a:p>
        </p:txBody>
      </p:sp>
      <p:sp>
        <p:nvSpPr>
          <p:cNvPr id="4" name="Espace réservé du numéro de diapositive 3"/>
          <p:cNvSpPr>
            <a:spLocks noGrp="1"/>
          </p:cNvSpPr>
          <p:nvPr>
            <p:ph type="sldNum" idx="12"/>
          </p:nvPr>
        </p:nvSpPr>
        <p:spPr/>
        <p:txBody>
          <a:bodyPr/>
          <a:lstStyle/>
          <a:p>
            <a:pPr algn="r"/>
            <a:fld id="{00000000-1234-1234-1234-123412341234}" type="slidenum">
              <a:rPr lang="fr-BE" sz="1300" smtClean="0">
                <a:solidFill>
                  <a:schemeClr val="dk1"/>
                </a:solidFill>
                <a:latin typeface="Calibri"/>
                <a:ea typeface="Calibri"/>
                <a:cs typeface="Calibri"/>
                <a:sym typeface="Calibri"/>
              </a:rPr>
              <a:pPr algn="r"/>
              <a:t>34</a:t>
            </a:fld>
            <a:endParaRPr lang="fr-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8335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09AD6-622A-8BA7-7B46-165F985818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44CCA9-EB86-65FE-091F-9559402FF33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4796AF1-A07A-9055-7D58-67C0431AD771}"/>
              </a:ext>
            </a:extLst>
          </p:cNvPr>
          <p:cNvSpPr>
            <a:spLocks noGrp="1"/>
          </p:cNvSpPr>
          <p:nvPr>
            <p:ph type="body" idx="1"/>
          </p:nvPr>
        </p:nvSpPr>
        <p:spPr/>
        <p:txBody>
          <a:bodyPr/>
          <a:lstStyle/>
          <a:p>
            <a:r>
              <a:rPr lang="fr-FR"/>
              <a:t>MC</a:t>
            </a:r>
            <a:endParaRPr lang="fr-BE"/>
          </a:p>
        </p:txBody>
      </p:sp>
      <p:sp>
        <p:nvSpPr>
          <p:cNvPr id="4" name="Espace réservé du numéro de diapositive 3">
            <a:extLst>
              <a:ext uri="{FF2B5EF4-FFF2-40B4-BE49-F238E27FC236}">
                <a16:creationId xmlns:a16="http://schemas.microsoft.com/office/drawing/2014/main" id="{5B19199B-7A58-00DE-9F94-8ADF26FE6197}"/>
              </a:ext>
            </a:extLst>
          </p:cNvPr>
          <p:cNvSpPr>
            <a:spLocks noGrp="1"/>
          </p:cNvSpPr>
          <p:nvPr>
            <p:ph type="sldNum" idx="12"/>
          </p:nvPr>
        </p:nvSpPr>
        <p:spPr/>
        <p:txBody>
          <a:bodyPr/>
          <a:lstStyle/>
          <a:p>
            <a:pPr algn="r"/>
            <a:fld id="{00000000-1234-1234-1234-123412341234}" type="slidenum">
              <a:rPr lang="fr-BE" sz="1300" smtClean="0">
                <a:solidFill>
                  <a:schemeClr val="dk1"/>
                </a:solidFill>
                <a:latin typeface="Calibri"/>
                <a:ea typeface="Calibri"/>
                <a:cs typeface="Calibri"/>
                <a:sym typeface="Calibri"/>
              </a:rPr>
              <a:pPr algn="r"/>
              <a:t>35</a:t>
            </a:fld>
            <a:endParaRPr lang="fr-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1966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C9216-11A5-7E67-1559-C29A97A6D5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287CA2E-55F3-2183-ACB6-B62E499B545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65C51A-A5DA-080A-C095-1F95ECD401C6}"/>
              </a:ext>
            </a:extLst>
          </p:cNvPr>
          <p:cNvSpPr>
            <a:spLocks noGrp="1"/>
          </p:cNvSpPr>
          <p:nvPr>
            <p:ph type="body" idx="1"/>
          </p:nvPr>
        </p:nvSpPr>
        <p:spPr/>
        <p:txBody>
          <a:bodyPr/>
          <a:lstStyle/>
          <a:p>
            <a:r>
              <a:rPr lang="fr-FR"/>
              <a:t>MC</a:t>
            </a:r>
            <a:endParaRPr lang="fr-BE"/>
          </a:p>
        </p:txBody>
      </p:sp>
      <p:sp>
        <p:nvSpPr>
          <p:cNvPr id="4" name="Espace réservé du numéro de diapositive 3">
            <a:extLst>
              <a:ext uri="{FF2B5EF4-FFF2-40B4-BE49-F238E27FC236}">
                <a16:creationId xmlns:a16="http://schemas.microsoft.com/office/drawing/2014/main" id="{61F93DFA-A86B-2249-D5D5-9CE29A86D2AF}"/>
              </a:ext>
            </a:extLst>
          </p:cNvPr>
          <p:cNvSpPr>
            <a:spLocks noGrp="1"/>
          </p:cNvSpPr>
          <p:nvPr>
            <p:ph type="sldNum" idx="12"/>
          </p:nvPr>
        </p:nvSpPr>
        <p:spPr/>
        <p:txBody>
          <a:bodyPr/>
          <a:lstStyle/>
          <a:p>
            <a:pPr algn="r"/>
            <a:fld id="{00000000-1234-1234-1234-123412341234}" type="slidenum">
              <a:rPr lang="fr-BE" sz="1300" smtClean="0">
                <a:solidFill>
                  <a:schemeClr val="dk1"/>
                </a:solidFill>
                <a:latin typeface="Calibri"/>
                <a:ea typeface="Calibri"/>
                <a:cs typeface="Calibri"/>
                <a:sym typeface="Calibri"/>
              </a:rPr>
              <a:pPr algn="r"/>
              <a:t>36</a:t>
            </a:fld>
            <a:endParaRPr lang="fr-BE"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999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45A9E44C-F584-B021-E459-280C53E18759}"/>
            </a:ext>
          </a:extLst>
        </p:cNvPr>
        <p:cNvGrpSpPr/>
        <p:nvPr/>
      </p:nvGrpSpPr>
      <p:grpSpPr>
        <a:xfrm>
          <a:off x="0" y="0"/>
          <a:ext cx="0" cy="0"/>
          <a:chOff x="0" y="0"/>
          <a:chExt cx="0" cy="0"/>
        </a:xfrm>
      </p:grpSpPr>
      <p:sp>
        <p:nvSpPr>
          <p:cNvPr id="110" name="Google Shape;110;p1:notes">
            <a:extLst>
              <a:ext uri="{FF2B5EF4-FFF2-40B4-BE49-F238E27FC236}">
                <a16:creationId xmlns:a16="http://schemas.microsoft.com/office/drawing/2014/main" id="{F9CC6D3D-4A23-11CC-2D28-817C71E4047C}"/>
              </a:ext>
            </a:extLst>
          </p:cNvPr>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1" name="Google Shape;111;p1:notes">
            <a:extLst>
              <a:ext uri="{FF2B5EF4-FFF2-40B4-BE49-F238E27FC236}">
                <a16:creationId xmlns:a16="http://schemas.microsoft.com/office/drawing/2014/main" id="{12C8C125-940D-E656-E03D-B246365D9374}"/>
              </a:ext>
            </a:extLst>
          </p:cNvPr>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32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e la date 3"/>
          <p:cNvSpPr>
            <a:spLocks noGrp="1"/>
          </p:cNvSpPr>
          <p:nvPr>
            <p:ph type="dt" idx="1"/>
          </p:nvPr>
        </p:nvSpPr>
        <p:spPr/>
        <p:txBody>
          <a:bodyPr/>
          <a:lstStyle/>
          <a:p>
            <a:r>
              <a:rPr lang="fr-FR"/>
              <a:t>www.energiecommune.be</a:t>
            </a:r>
          </a:p>
        </p:txBody>
      </p:sp>
      <p:sp>
        <p:nvSpPr>
          <p:cNvPr id="5" name="Espace réservé du pied de page 4"/>
          <p:cNvSpPr>
            <a:spLocks noGrp="1"/>
          </p:cNvSpPr>
          <p:nvPr>
            <p:ph type="ftr" sz="quarter" idx="4"/>
          </p:nvPr>
        </p:nvSpPr>
        <p:spPr/>
        <p:txBody>
          <a:bodyPr/>
          <a:lstStyle/>
          <a:p>
            <a:r>
              <a:rPr lang="fr-FR"/>
              <a:t>Quelle transition? </a:t>
            </a:r>
          </a:p>
        </p:txBody>
      </p:sp>
      <p:sp>
        <p:nvSpPr>
          <p:cNvPr id="6" name="Espace réservé du numéro de diapositive 5"/>
          <p:cNvSpPr>
            <a:spLocks noGrp="1"/>
          </p:cNvSpPr>
          <p:nvPr>
            <p:ph type="sldNum" sz="quarter" idx="5"/>
          </p:nvPr>
        </p:nvSpPr>
        <p:spPr/>
        <p:txBody>
          <a:bodyPr/>
          <a:lstStyle/>
          <a:p>
            <a:fld id="{054DCA21-0A43-5349-9B8D-8882FCAF9733}" type="slidenum">
              <a:rPr lang="fr-FR" smtClean="0"/>
              <a:t>13</a:t>
            </a:fld>
            <a:endParaRPr lang="fr-FR"/>
          </a:p>
        </p:txBody>
      </p:sp>
    </p:spTree>
    <p:extLst>
      <p:ext uri="{BB962C8B-B14F-4D97-AF65-F5344CB8AC3E}">
        <p14:creationId xmlns:p14="http://schemas.microsoft.com/office/powerpoint/2010/main" val="361829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57829-5C3A-BFC7-3F25-7B417AA4D75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FFAF3E-E7B4-F258-7B8D-97B69868442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92C602-3CF5-C074-3A00-A8E74A12A451}"/>
              </a:ext>
            </a:extLst>
          </p:cNvPr>
          <p:cNvSpPr>
            <a:spLocks noGrp="1"/>
          </p:cNvSpPr>
          <p:nvPr>
            <p:ph type="body" idx="1"/>
          </p:nvPr>
        </p:nvSpPr>
        <p:spPr/>
        <p:txBody>
          <a:bodyPr/>
          <a:lstStyle/>
          <a:p>
            <a:pPr algn="just">
              <a:lnSpc>
                <a:spcPct val="107000"/>
              </a:lnSpc>
              <a:spcAft>
                <a:spcPts val="800"/>
              </a:spcAft>
            </a:pPr>
            <a:r>
              <a:rPr lang="fr-BE" sz="1200">
                <a:solidFill>
                  <a:srgbClr val="404040"/>
                </a:solidFill>
                <a:effectLst/>
                <a:latin typeface="Arial" panose="020B0604020202020204" pitchFamily="34" charset="0"/>
                <a:ea typeface="Calibri" panose="020F0502020204030204" pitchFamily="34" charset="0"/>
              </a:rPr>
              <a:t>En termes de </a:t>
            </a:r>
            <a:r>
              <a:rPr lang="fr-BE" sz="1200" b="1">
                <a:solidFill>
                  <a:srgbClr val="404040"/>
                </a:solidFill>
                <a:effectLst/>
                <a:latin typeface="Arial" panose="020B0604020202020204" pitchFamily="34" charset="0"/>
                <a:ea typeface="Calibri" panose="020F0502020204030204" pitchFamily="34" charset="0"/>
              </a:rPr>
              <a:t>biodiversité</a:t>
            </a:r>
            <a:r>
              <a:rPr lang="fr-BE" sz="1200">
                <a:solidFill>
                  <a:srgbClr val="404040"/>
                </a:solidFill>
                <a:effectLst/>
                <a:latin typeface="Arial" panose="020B0604020202020204" pitchFamily="34" charset="0"/>
                <a:ea typeface="Calibri" panose="020F0502020204030204" pitchFamily="34" charset="0"/>
              </a:rPr>
              <a:t>, nous sommes réellement en train de vivre une </a:t>
            </a:r>
            <a:r>
              <a:rPr lang="fr-BE" sz="1200" u="sng">
                <a:solidFill>
                  <a:srgbClr val="2E74B5"/>
                </a:solidFill>
                <a:effectLst/>
                <a:latin typeface="Arial" panose="020B0604020202020204" pitchFamily="34" charset="0"/>
                <a:ea typeface="Calibri" panose="020F0502020204030204" pitchFamily="34" charset="0"/>
                <a:hlinkClick r:id="rId3"/>
              </a:rPr>
              <a:t>extinction de masse.</a:t>
            </a:r>
            <a:r>
              <a:rPr lang="fr-BE" sz="1200">
                <a:solidFill>
                  <a:srgbClr val="2E74B5"/>
                </a:solidFill>
                <a:effectLst/>
                <a:latin typeface="Arial" panose="020B0604020202020204" pitchFamily="34" charset="0"/>
                <a:ea typeface="Calibri" panose="020F0502020204030204" pitchFamily="34" charset="0"/>
              </a:rPr>
              <a:t> </a:t>
            </a:r>
            <a:endParaRPr lang="fr-BE" sz="1200">
              <a:solidFill>
                <a:srgbClr val="404040"/>
              </a:solidFill>
              <a:effectLst/>
              <a:latin typeface="Arial" panose="020B0604020202020204" pitchFamily="34" charset="0"/>
              <a:ea typeface="Calibri" panose="020F0502020204030204" pitchFamily="34" charset="0"/>
            </a:endParaRPr>
          </a:p>
          <a:p>
            <a:pPr algn="just">
              <a:lnSpc>
                <a:spcPct val="107000"/>
              </a:lnSpc>
              <a:spcAft>
                <a:spcPts val="800"/>
              </a:spcAft>
            </a:pPr>
            <a:endParaRPr lang="fr-BE" sz="1200">
              <a:solidFill>
                <a:srgbClr val="404040"/>
              </a:solidFill>
              <a:effectLst/>
              <a:latin typeface="Arial" panose="020B0604020202020204" pitchFamily="34" charset="0"/>
              <a:ea typeface="Calibri" panose="020F0502020204030204" pitchFamily="34" charset="0"/>
            </a:endParaRPr>
          </a:p>
          <a:p>
            <a:pPr algn="just">
              <a:lnSpc>
                <a:spcPct val="107000"/>
              </a:lnSpc>
              <a:spcAft>
                <a:spcPts val="800"/>
              </a:spcAft>
            </a:pPr>
            <a:r>
              <a:rPr lang="fr-BE" sz="1200">
                <a:solidFill>
                  <a:srgbClr val="404040"/>
                </a:solidFill>
                <a:effectLst/>
                <a:latin typeface="Arial" panose="020B0604020202020204" pitchFamily="34" charset="0"/>
                <a:ea typeface="Calibri" panose="020F0502020204030204" pitchFamily="34" charset="0"/>
              </a:rPr>
              <a:t>Le </a:t>
            </a:r>
            <a:r>
              <a:rPr lang="fr-BE" sz="1200" b="1">
                <a:solidFill>
                  <a:srgbClr val="404040"/>
                </a:solidFill>
                <a:effectLst/>
                <a:latin typeface="Arial" panose="020B0604020202020204" pitchFamily="34" charset="0"/>
                <a:ea typeface="Calibri" panose="020F0502020204030204" pitchFamily="34" charset="0"/>
              </a:rPr>
              <a:t>cycle de l'azote</a:t>
            </a:r>
            <a:r>
              <a:rPr lang="fr-BE" sz="1200">
                <a:solidFill>
                  <a:srgbClr val="404040"/>
                </a:solidFill>
                <a:effectLst/>
                <a:latin typeface="Arial" panose="020B0604020202020204" pitchFamily="34" charset="0"/>
                <a:ea typeface="Calibri" panose="020F0502020204030204" pitchFamily="34" charset="0"/>
              </a:rPr>
              <a:t> est un cycle biogéochimique qui décrit la succession des modifications subies par les différentes formes de l'azote (diazote, nitrate, nitrite, ammoniac, azote organique (protéines)). Des processus successifs sont nécessaires pour transformer l'azote atmosphérique en une forme assimilable par les organismes. A travers notamment la monoculture intensive et l’utilisation de pesticides, nous avons gravement perturbé ce cycle. Pour faire simple, les terres sont en train de mourir et il ne sera bientôt plus possible de les cultiver sans apport massif d’engrais artificiel (c’est d’ailleurs déjà le cas pour beaucoup d’entre elles). </a:t>
            </a:r>
          </a:p>
          <a:p>
            <a:pPr algn="just">
              <a:lnSpc>
                <a:spcPct val="107000"/>
              </a:lnSpc>
              <a:spcAft>
                <a:spcPts val="800"/>
              </a:spcAft>
            </a:pPr>
            <a:r>
              <a:rPr lang="fr-BE" sz="1200">
                <a:solidFill>
                  <a:srgbClr val="404040"/>
                </a:solidFill>
                <a:effectLst/>
                <a:latin typeface="Arial" panose="020B0604020202020204" pitchFamily="34" charset="0"/>
                <a:ea typeface="Calibri" panose="020F0502020204030204" pitchFamily="34" charset="0"/>
              </a:rPr>
              <a:t>En perturbant et dégradant certains écosystèmes (coralliens notamment), </a:t>
            </a:r>
            <a:r>
              <a:rPr lang="fr-BE" sz="1200" b="1">
                <a:solidFill>
                  <a:srgbClr val="404040"/>
                </a:solidFill>
                <a:effectLst/>
                <a:latin typeface="Arial" panose="020B0604020202020204" pitchFamily="34" charset="0"/>
                <a:ea typeface="Calibri" panose="020F0502020204030204" pitchFamily="34" charset="0"/>
              </a:rPr>
              <a:t>l'acidification des océans</a:t>
            </a:r>
            <a:r>
              <a:rPr lang="fr-BE" sz="1200">
                <a:solidFill>
                  <a:srgbClr val="404040"/>
                </a:solidFill>
                <a:effectLst/>
                <a:latin typeface="Arial" panose="020B0604020202020204" pitchFamily="34" charset="0"/>
                <a:ea typeface="Calibri" panose="020F0502020204030204" pitchFamily="34" charset="0"/>
              </a:rPr>
              <a:t> dégrade quant à elle d'importants services écosystémiques et de manière générale tous les écosystèmes. Elle met en péril de nombreuses espèces. </a:t>
            </a:r>
          </a:p>
          <a:p>
            <a:pPr algn="just">
              <a:lnSpc>
                <a:spcPct val="107000"/>
              </a:lnSpc>
              <a:spcAft>
                <a:spcPts val="800"/>
              </a:spcAft>
            </a:pPr>
            <a:endParaRPr lang="fr-BE" sz="1200">
              <a:solidFill>
                <a:srgbClr val="404040"/>
              </a:solidFill>
              <a:effectLst/>
              <a:latin typeface="Arial" panose="020B0604020202020204" pitchFamily="34" charset="0"/>
              <a:ea typeface="Calibri" panose="020F0502020204030204" pitchFamily="34" charset="0"/>
            </a:endParaRPr>
          </a:p>
          <a:p>
            <a:pPr algn="just">
              <a:lnSpc>
                <a:spcPct val="107000"/>
              </a:lnSpc>
              <a:spcAft>
                <a:spcPts val="800"/>
              </a:spcAft>
            </a:pPr>
            <a:r>
              <a:rPr lang="fr-BE" sz="1200">
                <a:solidFill>
                  <a:srgbClr val="404040"/>
                </a:solidFill>
                <a:effectLst/>
                <a:latin typeface="Arial" panose="020B0604020202020204" pitchFamily="34" charset="0"/>
                <a:ea typeface="Calibri" panose="020F0502020204030204" pitchFamily="34" charset="0"/>
              </a:rPr>
              <a:t>Nous sommes donc entrés dans une période de l’histoire de la terre durant laquelle l'influence de l'être humain sur la biosphère a atteint un tel niveau qu'elle est devenue une « force géologique » majeure affectant en profondeur la planète. On appelle cette période l’anthropocène, ou « </a:t>
            </a:r>
            <a:r>
              <a:rPr lang="fr-BE" sz="1200" err="1">
                <a:solidFill>
                  <a:srgbClr val="404040"/>
                </a:solidFill>
                <a:effectLst/>
                <a:latin typeface="Arial" panose="020B0604020202020204" pitchFamily="34" charset="0"/>
                <a:ea typeface="Calibri" panose="020F0502020204030204" pitchFamily="34" charset="0"/>
              </a:rPr>
              <a:t>capitalocène</a:t>
            </a:r>
            <a:r>
              <a:rPr lang="fr-BE" sz="1200">
                <a:solidFill>
                  <a:srgbClr val="404040"/>
                </a:solidFill>
                <a:effectLst/>
                <a:latin typeface="Arial" panose="020B0604020202020204" pitchFamily="34" charset="0"/>
                <a:ea typeface="Calibri" panose="020F0502020204030204" pitchFamily="34" charset="0"/>
              </a:rPr>
              <a:t> » si l’on considère que c’est l’économie de marché capitaliste qui est responsable. </a:t>
            </a:r>
          </a:p>
          <a:p>
            <a:pPr algn="l"/>
            <a:r>
              <a:rPr lang="fr-BE" sz="1200">
                <a:solidFill>
                  <a:srgbClr val="404040"/>
                </a:solidFill>
                <a:effectLst/>
                <a:latin typeface="Arial" panose="020B0604020202020204" pitchFamily="34" charset="0"/>
                <a:ea typeface="Calibri" panose="020F0502020204030204" pitchFamily="34" charset="0"/>
              </a:rPr>
              <a:t>Source : </a:t>
            </a:r>
            <a:r>
              <a:rPr lang="fr-BE" sz="1200" u="sng">
                <a:solidFill>
                  <a:srgbClr val="2E74B5"/>
                </a:solidFill>
                <a:effectLst/>
                <a:latin typeface="Arial" panose="020B0604020202020204" pitchFamily="34" charset="0"/>
                <a:ea typeface="Calibri" panose="020F0502020204030204" pitchFamily="34" charset="0"/>
                <a:hlinkClick r:id="rId4"/>
              </a:rPr>
              <a:t>https://www.actu-environnement.com/ae/dictionnaire_environnement/definition/cycle_de_l_azote.php4</a:t>
            </a:r>
            <a:endParaRPr lang="fr-BE" sz="1200">
              <a:solidFill>
                <a:srgbClr val="404040"/>
              </a:solidFill>
              <a:effectLst/>
              <a:latin typeface="Arial" panose="020B0604020202020204" pitchFamily="34" charset="0"/>
              <a:ea typeface="Calibri" panose="020F0502020204030204" pitchFamily="34" charset="0"/>
            </a:endParaRPr>
          </a:p>
          <a:p>
            <a:pPr algn="just"/>
            <a:r>
              <a:rPr lang="fr-BE" sz="1200">
                <a:solidFill>
                  <a:srgbClr val="404040"/>
                </a:solidFill>
                <a:effectLst/>
                <a:latin typeface="Arial" panose="020B0604020202020204" pitchFamily="34" charset="0"/>
                <a:ea typeface="Calibri" panose="020F0502020204030204" pitchFamily="34" charset="0"/>
              </a:rPr>
              <a:t>Définition proposée par Paul Crutzen en 2000</a:t>
            </a:r>
          </a:p>
          <a:p>
            <a:endParaRPr lang="fr-BE"/>
          </a:p>
        </p:txBody>
      </p:sp>
      <p:sp>
        <p:nvSpPr>
          <p:cNvPr id="4" name="Espace réservé de la date 3">
            <a:extLst>
              <a:ext uri="{FF2B5EF4-FFF2-40B4-BE49-F238E27FC236}">
                <a16:creationId xmlns:a16="http://schemas.microsoft.com/office/drawing/2014/main" id="{55497997-DBCA-259B-7A96-E9F7A2ABAC88}"/>
              </a:ext>
            </a:extLst>
          </p:cNvPr>
          <p:cNvSpPr>
            <a:spLocks noGrp="1"/>
          </p:cNvSpPr>
          <p:nvPr>
            <p:ph type="dt" idx="1"/>
          </p:nvPr>
        </p:nvSpPr>
        <p:spPr/>
        <p:txBody>
          <a:bodyPr/>
          <a:lstStyle/>
          <a:p>
            <a:r>
              <a:rPr lang="fr-FR"/>
              <a:t>www.energiecommune.be</a:t>
            </a:r>
          </a:p>
        </p:txBody>
      </p:sp>
      <p:sp>
        <p:nvSpPr>
          <p:cNvPr id="5" name="Espace réservé du pied de page 4">
            <a:extLst>
              <a:ext uri="{FF2B5EF4-FFF2-40B4-BE49-F238E27FC236}">
                <a16:creationId xmlns:a16="http://schemas.microsoft.com/office/drawing/2014/main" id="{0AB932B7-734F-856B-0149-0D0116E165C6}"/>
              </a:ext>
            </a:extLst>
          </p:cNvPr>
          <p:cNvSpPr>
            <a:spLocks noGrp="1"/>
          </p:cNvSpPr>
          <p:nvPr>
            <p:ph type="ftr" sz="quarter" idx="4"/>
          </p:nvPr>
        </p:nvSpPr>
        <p:spPr/>
        <p:txBody>
          <a:bodyPr/>
          <a:lstStyle/>
          <a:p>
            <a:r>
              <a:rPr lang="fr-FR"/>
              <a:t>Quelle transition? </a:t>
            </a:r>
          </a:p>
        </p:txBody>
      </p:sp>
      <p:sp>
        <p:nvSpPr>
          <p:cNvPr id="6" name="Espace réservé du numéro de diapositive 5">
            <a:extLst>
              <a:ext uri="{FF2B5EF4-FFF2-40B4-BE49-F238E27FC236}">
                <a16:creationId xmlns:a16="http://schemas.microsoft.com/office/drawing/2014/main" id="{F0426A9B-197D-7AFA-2945-4508811B4D22}"/>
              </a:ext>
            </a:extLst>
          </p:cNvPr>
          <p:cNvSpPr>
            <a:spLocks noGrp="1"/>
          </p:cNvSpPr>
          <p:nvPr>
            <p:ph type="sldNum" sz="quarter" idx="5"/>
          </p:nvPr>
        </p:nvSpPr>
        <p:spPr/>
        <p:txBody>
          <a:bodyPr/>
          <a:lstStyle/>
          <a:p>
            <a:fld id="{054DCA21-0A43-5349-9B8D-8882FCAF9733}" type="slidenum">
              <a:rPr lang="fr-FR" smtClean="0"/>
              <a:t>14</a:t>
            </a:fld>
            <a:endParaRPr lang="fr-FR"/>
          </a:p>
        </p:txBody>
      </p:sp>
    </p:spTree>
    <p:extLst>
      <p:ext uri="{BB962C8B-B14F-4D97-AF65-F5344CB8AC3E}">
        <p14:creationId xmlns:p14="http://schemas.microsoft.com/office/powerpoint/2010/main" val="1762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a:solidFill>
                  <a:srgbClr val="404040"/>
                </a:solidFill>
                <a:effectLst/>
                <a:latin typeface="Arial" panose="020B0604020202020204" pitchFamily="34" charset="0"/>
                <a:ea typeface="Calibri" panose="020F0502020204030204" pitchFamily="34" charset="0"/>
              </a:rPr>
              <a:t>Les graphiques théoriques suivants présentent les trois réactions possibles d’un écosystème à une croissance exponentielle de la pression sur ses limites. Nous savons maintenant que le premier scénario n’est pas possible pour le système-Terre puisque nous avons déjà dépassé certaines limites planétaires. La question est donc de savoir si nous allons réussir à retrouver un nouvel équilibre</a:t>
            </a:r>
            <a:endParaRPr lang="fr-BE"/>
          </a:p>
        </p:txBody>
      </p:sp>
      <p:sp>
        <p:nvSpPr>
          <p:cNvPr id="4" name="Espace réservé de la date 3"/>
          <p:cNvSpPr>
            <a:spLocks noGrp="1"/>
          </p:cNvSpPr>
          <p:nvPr>
            <p:ph type="dt" idx="1"/>
          </p:nvPr>
        </p:nvSpPr>
        <p:spPr/>
        <p:txBody>
          <a:bodyPr/>
          <a:lstStyle/>
          <a:p>
            <a:r>
              <a:rPr lang="fr-FR"/>
              <a:t>www.energiecommune.be</a:t>
            </a:r>
          </a:p>
        </p:txBody>
      </p:sp>
      <p:sp>
        <p:nvSpPr>
          <p:cNvPr id="5" name="Espace réservé du pied de page 4">
            <a:extLst>
              <a:ext uri="{FF2B5EF4-FFF2-40B4-BE49-F238E27FC236}">
                <a16:creationId xmlns:a16="http://schemas.microsoft.com/office/drawing/2014/main" id="{D5D0031B-D1EB-48E9-B8F9-89F4CCB743F3}"/>
              </a:ext>
            </a:extLst>
          </p:cNvPr>
          <p:cNvSpPr>
            <a:spLocks noGrp="1"/>
          </p:cNvSpPr>
          <p:nvPr>
            <p:ph type="ftr" sz="quarter" idx="4"/>
          </p:nvPr>
        </p:nvSpPr>
        <p:spPr/>
        <p:txBody>
          <a:bodyPr/>
          <a:lstStyle/>
          <a:p>
            <a:r>
              <a:rPr lang="fr-FR"/>
              <a:t>Quelle transition? </a:t>
            </a:r>
          </a:p>
        </p:txBody>
      </p:sp>
      <p:sp>
        <p:nvSpPr>
          <p:cNvPr id="6" name="Espace réservé du numéro de diapositive 5">
            <a:extLst>
              <a:ext uri="{FF2B5EF4-FFF2-40B4-BE49-F238E27FC236}">
                <a16:creationId xmlns:a16="http://schemas.microsoft.com/office/drawing/2014/main" id="{19B39431-0C86-4350-9E92-0AED9737DF7F}"/>
              </a:ext>
            </a:extLst>
          </p:cNvPr>
          <p:cNvSpPr>
            <a:spLocks noGrp="1"/>
          </p:cNvSpPr>
          <p:nvPr>
            <p:ph type="sldNum" sz="quarter" idx="5"/>
          </p:nvPr>
        </p:nvSpPr>
        <p:spPr/>
        <p:txBody>
          <a:bodyPr/>
          <a:lstStyle/>
          <a:p>
            <a:fld id="{054DCA21-0A43-5349-9B8D-8882FCAF9733}" type="slidenum">
              <a:rPr lang="fr-FR" smtClean="0"/>
              <a:t>15</a:t>
            </a:fld>
            <a:endParaRPr lang="fr-FR"/>
          </a:p>
        </p:txBody>
      </p:sp>
    </p:spTree>
    <p:extLst>
      <p:ext uri="{BB962C8B-B14F-4D97-AF65-F5344CB8AC3E}">
        <p14:creationId xmlns:p14="http://schemas.microsoft.com/office/powerpoint/2010/main" val="203398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C6614-0114-FAB1-CABC-B6850815DF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9FE989-20AE-ADB2-ABD2-6A03991918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CF5D821-889A-C627-1FBB-FA4052183F57}"/>
              </a:ext>
            </a:extLst>
          </p:cNvPr>
          <p:cNvSpPr>
            <a:spLocks noGrp="1"/>
          </p:cNvSpPr>
          <p:nvPr>
            <p:ph type="body" idx="1"/>
          </p:nvPr>
        </p:nvSpPr>
        <p:spPr/>
        <p:txBody>
          <a:bodyPr/>
          <a:lstStyle/>
          <a:p>
            <a:endParaRPr lang="fr-BE"/>
          </a:p>
        </p:txBody>
      </p:sp>
      <p:sp>
        <p:nvSpPr>
          <p:cNvPr id="4" name="Espace réservé de la date 3">
            <a:extLst>
              <a:ext uri="{FF2B5EF4-FFF2-40B4-BE49-F238E27FC236}">
                <a16:creationId xmlns:a16="http://schemas.microsoft.com/office/drawing/2014/main" id="{E6162726-182E-CDD6-336C-E2390671E18C}"/>
              </a:ext>
            </a:extLst>
          </p:cNvPr>
          <p:cNvSpPr>
            <a:spLocks noGrp="1"/>
          </p:cNvSpPr>
          <p:nvPr>
            <p:ph type="dt" idx="1"/>
          </p:nvPr>
        </p:nvSpPr>
        <p:spPr/>
        <p:txBody>
          <a:bodyPr/>
          <a:lstStyle/>
          <a:p>
            <a:r>
              <a:rPr lang="fr-FR"/>
              <a:t>www.energiecommune.be</a:t>
            </a:r>
          </a:p>
        </p:txBody>
      </p:sp>
      <p:sp>
        <p:nvSpPr>
          <p:cNvPr id="5" name="Espace réservé du pied de page 4">
            <a:extLst>
              <a:ext uri="{FF2B5EF4-FFF2-40B4-BE49-F238E27FC236}">
                <a16:creationId xmlns:a16="http://schemas.microsoft.com/office/drawing/2014/main" id="{BCD79E58-B36C-BDA7-ACA6-F717EE147AAC}"/>
              </a:ext>
            </a:extLst>
          </p:cNvPr>
          <p:cNvSpPr>
            <a:spLocks noGrp="1"/>
          </p:cNvSpPr>
          <p:nvPr>
            <p:ph type="ftr" sz="quarter" idx="4"/>
          </p:nvPr>
        </p:nvSpPr>
        <p:spPr/>
        <p:txBody>
          <a:bodyPr/>
          <a:lstStyle/>
          <a:p>
            <a:r>
              <a:rPr lang="fr-FR"/>
              <a:t>Quelle transition? </a:t>
            </a:r>
          </a:p>
        </p:txBody>
      </p:sp>
      <p:sp>
        <p:nvSpPr>
          <p:cNvPr id="6" name="Espace réservé du numéro de diapositive 5">
            <a:extLst>
              <a:ext uri="{FF2B5EF4-FFF2-40B4-BE49-F238E27FC236}">
                <a16:creationId xmlns:a16="http://schemas.microsoft.com/office/drawing/2014/main" id="{25593583-E1AB-B527-44B4-5675FBCE444D}"/>
              </a:ext>
            </a:extLst>
          </p:cNvPr>
          <p:cNvSpPr>
            <a:spLocks noGrp="1"/>
          </p:cNvSpPr>
          <p:nvPr>
            <p:ph type="sldNum" sz="quarter" idx="5"/>
          </p:nvPr>
        </p:nvSpPr>
        <p:spPr/>
        <p:txBody>
          <a:bodyPr/>
          <a:lstStyle/>
          <a:p>
            <a:fld id="{054DCA21-0A43-5349-9B8D-8882FCAF9733}" type="slidenum">
              <a:rPr lang="fr-FR" smtClean="0"/>
              <a:t>16</a:t>
            </a:fld>
            <a:endParaRPr lang="fr-FR"/>
          </a:p>
        </p:txBody>
      </p:sp>
    </p:spTree>
    <p:extLst>
      <p:ext uri="{BB962C8B-B14F-4D97-AF65-F5344CB8AC3E}">
        <p14:creationId xmlns:p14="http://schemas.microsoft.com/office/powerpoint/2010/main" val="302064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954F3-4B60-D016-14B3-E766722DEA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6D422D-20BE-694F-DE90-CEE12D7110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0A6CEAD-C361-C434-2C96-1949F9528E5F}"/>
              </a:ext>
            </a:extLst>
          </p:cNvPr>
          <p:cNvSpPr>
            <a:spLocks noGrp="1"/>
          </p:cNvSpPr>
          <p:nvPr>
            <p:ph type="body" idx="1"/>
          </p:nvPr>
        </p:nvSpPr>
        <p:spPr/>
        <p:txBody>
          <a:bodyPr/>
          <a:lstStyle/>
          <a:p>
            <a:endParaRPr lang="fr-BE"/>
          </a:p>
        </p:txBody>
      </p:sp>
      <p:sp>
        <p:nvSpPr>
          <p:cNvPr id="4" name="Espace réservé de la date 3">
            <a:extLst>
              <a:ext uri="{FF2B5EF4-FFF2-40B4-BE49-F238E27FC236}">
                <a16:creationId xmlns:a16="http://schemas.microsoft.com/office/drawing/2014/main" id="{CADBE50D-F1F6-1E26-8D2E-E1091D3BBC44}"/>
              </a:ext>
            </a:extLst>
          </p:cNvPr>
          <p:cNvSpPr>
            <a:spLocks noGrp="1"/>
          </p:cNvSpPr>
          <p:nvPr>
            <p:ph type="dt" idx="1"/>
          </p:nvPr>
        </p:nvSpPr>
        <p:spPr/>
        <p:txBody>
          <a:bodyPr/>
          <a:lstStyle/>
          <a:p>
            <a:r>
              <a:rPr lang="fr-FR"/>
              <a:t>www.energiecommune.be</a:t>
            </a:r>
          </a:p>
        </p:txBody>
      </p:sp>
      <p:sp>
        <p:nvSpPr>
          <p:cNvPr id="5" name="Espace réservé du pied de page 4">
            <a:extLst>
              <a:ext uri="{FF2B5EF4-FFF2-40B4-BE49-F238E27FC236}">
                <a16:creationId xmlns:a16="http://schemas.microsoft.com/office/drawing/2014/main" id="{58B9DDE8-5C09-A93C-A2AA-B78B43373B82}"/>
              </a:ext>
            </a:extLst>
          </p:cNvPr>
          <p:cNvSpPr>
            <a:spLocks noGrp="1"/>
          </p:cNvSpPr>
          <p:nvPr>
            <p:ph type="ftr" sz="quarter" idx="4"/>
          </p:nvPr>
        </p:nvSpPr>
        <p:spPr/>
        <p:txBody>
          <a:bodyPr/>
          <a:lstStyle/>
          <a:p>
            <a:r>
              <a:rPr lang="fr-FR"/>
              <a:t>Quelle transition? </a:t>
            </a:r>
          </a:p>
        </p:txBody>
      </p:sp>
      <p:sp>
        <p:nvSpPr>
          <p:cNvPr id="6" name="Espace réservé du numéro de diapositive 5">
            <a:extLst>
              <a:ext uri="{FF2B5EF4-FFF2-40B4-BE49-F238E27FC236}">
                <a16:creationId xmlns:a16="http://schemas.microsoft.com/office/drawing/2014/main" id="{9273A9C6-B86D-51C9-AE47-E1814779E20B}"/>
              </a:ext>
            </a:extLst>
          </p:cNvPr>
          <p:cNvSpPr>
            <a:spLocks noGrp="1"/>
          </p:cNvSpPr>
          <p:nvPr>
            <p:ph type="sldNum" sz="quarter" idx="5"/>
          </p:nvPr>
        </p:nvSpPr>
        <p:spPr/>
        <p:txBody>
          <a:bodyPr/>
          <a:lstStyle/>
          <a:p>
            <a:fld id="{054DCA21-0A43-5349-9B8D-8882FCAF9733}" type="slidenum">
              <a:rPr lang="fr-FR" smtClean="0"/>
              <a:t>17</a:t>
            </a:fld>
            <a:endParaRPr lang="fr-FR"/>
          </a:p>
        </p:txBody>
      </p:sp>
    </p:spTree>
    <p:extLst>
      <p:ext uri="{BB962C8B-B14F-4D97-AF65-F5344CB8AC3E}">
        <p14:creationId xmlns:p14="http://schemas.microsoft.com/office/powerpoint/2010/main" val="318901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C7CAD-DAB7-9E70-C517-C7B19A0B68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195FC3D-8C03-F796-45FA-5B8C31FDAF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6171EF7-E594-E266-B70F-1D18DFC7E15E}"/>
              </a:ext>
            </a:extLst>
          </p:cNvPr>
          <p:cNvSpPr>
            <a:spLocks noGrp="1"/>
          </p:cNvSpPr>
          <p:nvPr>
            <p:ph type="body" idx="1"/>
          </p:nvPr>
        </p:nvSpPr>
        <p:spPr/>
        <p:txBody>
          <a:bodyPr/>
          <a:lstStyle/>
          <a:p>
            <a:endParaRPr lang="fr-BE"/>
          </a:p>
        </p:txBody>
      </p:sp>
      <p:sp>
        <p:nvSpPr>
          <p:cNvPr id="4" name="Espace réservé de la date 3">
            <a:extLst>
              <a:ext uri="{FF2B5EF4-FFF2-40B4-BE49-F238E27FC236}">
                <a16:creationId xmlns:a16="http://schemas.microsoft.com/office/drawing/2014/main" id="{122AB5FB-211C-F520-5F62-8B39F3D9C211}"/>
              </a:ext>
            </a:extLst>
          </p:cNvPr>
          <p:cNvSpPr>
            <a:spLocks noGrp="1"/>
          </p:cNvSpPr>
          <p:nvPr>
            <p:ph type="dt" idx="1"/>
          </p:nvPr>
        </p:nvSpPr>
        <p:spPr/>
        <p:txBody>
          <a:bodyPr/>
          <a:lstStyle/>
          <a:p>
            <a:r>
              <a:rPr lang="fr-FR"/>
              <a:t>www.energiecommune.be</a:t>
            </a:r>
          </a:p>
        </p:txBody>
      </p:sp>
      <p:sp>
        <p:nvSpPr>
          <p:cNvPr id="5" name="Espace réservé du pied de page 4">
            <a:extLst>
              <a:ext uri="{FF2B5EF4-FFF2-40B4-BE49-F238E27FC236}">
                <a16:creationId xmlns:a16="http://schemas.microsoft.com/office/drawing/2014/main" id="{5BB690F7-AD5B-3057-1AF1-61A89154AFE7}"/>
              </a:ext>
            </a:extLst>
          </p:cNvPr>
          <p:cNvSpPr>
            <a:spLocks noGrp="1"/>
          </p:cNvSpPr>
          <p:nvPr>
            <p:ph type="ftr" sz="quarter" idx="4"/>
          </p:nvPr>
        </p:nvSpPr>
        <p:spPr/>
        <p:txBody>
          <a:bodyPr/>
          <a:lstStyle/>
          <a:p>
            <a:r>
              <a:rPr lang="fr-FR"/>
              <a:t>Quelle transition? </a:t>
            </a:r>
          </a:p>
        </p:txBody>
      </p:sp>
      <p:sp>
        <p:nvSpPr>
          <p:cNvPr id="6" name="Espace réservé du numéro de diapositive 5">
            <a:extLst>
              <a:ext uri="{FF2B5EF4-FFF2-40B4-BE49-F238E27FC236}">
                <a16:creationId xmlns:a16="http://schemas.microsoft.com/office/drawing/2014/main" id="{87A6276E-4607-EE3D-993F-1955F8258AA8}"/>
              </a:ext>
            </a:extLst>
          </p:cNvPr>
          <p:cNvSpPr>
            <a:spLocks noGrp="1"/>
          </p:cNvSpPr>
          <p:nvPr>
            <p:ph type="sldNum" sz="quarter" idx="5"/>
          </p:nvPr>
        </p:nvSpPr>
        <p:spPr/>
        <p:txBody>
          <a:bodyPr/>
          <a:lstStyle/>
          <a:p>
            <a:fld id="{054DCA21-0A43-5349-9B8D-8882FCAF9733}" type="slidenum">
              <a:rPr lang="fr-FR" smtClean="0"/>
              <a:t>18</a:t>
            </a:fld>
            <a:endParaRPr lang="fr-FR"/>
          </a:p>
        </p:txBody>
      </p:sp>
    </p:spTree>
    <p:extLst>
      <p:ext uri="{BB962C8B-B14F-4D97-AF65-F5344CB8AC3E}">
        <p14:creationId xmlns:p14="http://schemas.microsoft.com/office/powerpoint/2010/main" val="400572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507C2B81-19FB-2E9B-282A-757F24928363}"/>
            </a:ext>
          </a:extLst>
        </p:cNvPr>
        <p:cNvGrpSpPr/>
        <p:nvPr/>
      </p:nvGrpSpPr>
      <p:grpSpPr>
        <a:xfrm>
          <a:off x="0" y="0"/>
          <a:ext cx="0" cy="0"/>
          <a:chOff x="0" y="0"/>
          <a:chExt cx="0" cy="0"/>
        </a:xfrm>
      </p:grpSpPr>
      <p:sp>
        <p:nvSpPr>
          <p:cNvPr id="110" name="Google Shape;110;p1:notes">
            <a:extLst>
              <a:ext uri="{FF2B5EF4-FFF2-40B4-BE49-F238E27FC236}">
                <a16:creationId xmlns:a16="http://schemas.microsoft.com/office/drawing/2014/main" id="{0FD8BB92-B25C-0AB8-8337-F1769E3B62A4}"/>
              </a:ext>
            </a:extLst>
          </p:cNvPr>
          <p:cNvSpPr txBox="1">
            <a:spLocks noGrp="1"/>
          </p:cNvSpPr>
          <p:nvPr>
            <p:ph type="body" idx="1"/>
          </p:nvPr>
        </p:nvSpPr>
        <p:spPr>
          <a:xfrm>
            <a:off x="710407" y="4925407"/>
            <a:ext cx="5683250" cy="4029879"/>
          </a:xfrm>
          <a:prstGeom prst="rect">
            <a:avLst/>
          </a:prstGeom>
        </p:spPr>
        <p:txBody>
          <a:bodyPr spcFirstLastPara="1" wrap="square" lIns="99075" tIns="49525" rIns="99075" bIns="49525" anchor="t" anchorCtr="0">
            <a:noAutofit/>
          </a:bodyPr>
          <a:lstStyle/>
          <a:p>
            <a:pPr marL="0" lvl="0" indent="0" algn="l" rtl="0">
              <a:spcBef>
                <a:spcPts val="0"/>
              </a:spcBef>
              <a:spcAft>
                <a:spcPts val="0"/>
              </a:spcAft>
              <a:buNone/>
            </a:pPr>
            <a:endParaRPr/>
          </a:p>
        </p:txBody>
      </p:sp>
      <p:sp>
        <p:nvSpPr>
          <p:cNvPr id="111" name="Google Shape;111;p1:notes">
            <a:extLst>
              <a:ext uri="{FF2B5EF4-FFF2-40B4-BE49-F238E27FC236}">
                <a16:creationId xmlns:a16="http://schemas.microsoft.com/office/drawing/2014/main" id="{B5F6F311-7D5B-655B-1197-54A1CED026ED}"/>
              </a:ext>
            </a:extLst>
          </p:cNvPr>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0786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e de titre" type="title">
  <p:cSld name="TITLE">
    <p:spTree>
      <p:nvGrpSpPr>
        <p:cNvPr id="1" name="Shape 15"/>
        <p:cNvGrpSpPr/>
        <p:nvPr/>
      </p:nvGrpSpPr>
      <p:grpSpPr>
        <a:xfrm>
          <a:off x="0" y="0"/>
          <a:ext cx="0" cy="0"/>
          <a:chOff x="0" y="0"/>
          <a:chExt cx="0" cy="0"/>
        </a:xfrm>
      </p:grpSpPr>
      <p:pic>
        <p:nvPicPr>
          <p:cNvPr id="16" name="Google Shape;16;p39"/>
          <p:cNvPicPr preferRelativeResize="0"/>
          <p:nvPr/>
        </p:nvPicPr>
        <p:blipFill rotWithShape="1">
          <a:blip r:embed="rId2">
            <a:alphaModFix/>
          </a:blip>
          <a:srcRect/>
          <a:stretch/>
        </p:blipFill>
        <p:spPr>
          <a:xfrm>
            <a:off x="7730385" y="5832922"/>
            <a:ext cx="2050169" cy="2050169"/>
          </a:xfrm>
          <a:prstGeom prst="rect">
            <a:avLst/>
          </a:prstGeom>
          <a:noFill/>
          <a:ln>
            <a:noFill/>
          </a:ln>
        </p:spPr>
      </p:pic>
      <p:pic>
        <p:nvPicPr>
          <p:cNvPr id="17" name="Google Shape;17;p39"/>
          <p:cNvPicPr preferRelativeResize="0"/>
          <p:nvPr/>
        </p:nvPicPr>
        <p:blipFill rotWithShape="1">
          <a:blip r:embed="rId3">
            <a:alphaModFix/>
          </a:blip>
          <a:srcRect/>
          <a:stretch/>
        </p:blipFill>
        <p:spPr>
          <a:xfrm>
            <a:off x="11486604" y="4843463"/>
            <a:ext cx="1346200" cy="1333500"/>
          </a:xfrm>
          <a:prstGeom prst="rect">
            <a:avLst/>
          </a:prstGeom>
          <a:noFill/>
          <a:ln>
            <a:noFill/>
          </a:ln>
        </p:spPr>
      </p:pic>
      <p:pic>
        <p:nvPicPr>
          <p:cNvPr id="18" name="Google Shape;18;p39"/>
          <p:cNvPicPr preferRelativeResize="0"/>
          <p:nvPr/>
        </p:nvPicPr>
        <p:blipFill rotWithShape="1">
          <a:blip r:embed="rId4">
            <a:alphaModFix/>
          </a:blip>
          <a:srcRect/>
          <a:stretch/>
        </p:blipFill>
        <p:spPr>
          <a:xfrm>
            <a:off x="-848896" y="707892"/>
            <a:ext cx="1740903" cy="1724000"/>
          </a:xfrm>
          <a:prstGeom prst="rect">
            <a:avLst/>
          </a:prstGeom>
          <a:noFill/>
          <a:ln>
            <a:noFill/>
          </a:ln>
        </p:spPr>
      </p:pic>
      <p:pic>
        <p:nvPicPr>
          <p:cNvPr id="19" name="Google Shape;19;p39"/>
          <p:cNvPicPr preferRelativeResize="0"/>
          <p:nvPr/>
        </p:nvPicPr>
        <p:blipFill rotWithShape="1">
          <a:blip r:embed="rId5">
            <a:alphaModFix/>
          </a:blip>
          <a:srcRect/>
          <a:stretch/>
        </p:blipFill>
        <p:spPr>
          <a:xfrm>
            <a:off x="10782633" y="1445128"/>
            <a:ext cx="2053155" cy="1976400"/>
          </a:xfrm>
          <a:prstGeom prst="rect">
            <a:avLst/>
          </a:prstGeom>
          <a:noFill/>
          <a:ln>
            <a:noFill/>
          </a:ln>
        </p:spPr>
      </p:pic>
      <p:pic>
        <p:nvPicPr>
          <p:cNvPr id="20" name="Google Shape;20;p39"/>
          <p:cNvPicPr preferRelativeResize="0"/>
          <p:nvPr/>
        </p:nvPicPr>
        <p:blipFill rotWithShape="1">
          <a:blip r:embed="rId6">
            <a:alphaModFix/>
          </a:blip>
          <a:srcRect/>
          <a:stretch/>
        </p:blipFill>
        <p:spPr>
          <a:xfrm>
            <a:off x="-1572004" y="4562067"/>
            <a:ext cx="2517943" cy="2541696"/>
          </a:xfrm>
          <a:prstGeom prst="rect">
            <a:avLst/>
          </a:prstGeom>
          <a:noFill/>
          <a:ln>
            <a:noFill/>
          </a:ln>
        </p:spPr>
      </p:pic>
      <p:sp>
        <p:nvSpPr>
          <p:cNvPr id="21" name="Google Shape;21;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84F64"/>
              </a:buClr>
              <a:buSzPts val="4500"/>
              <a:buFont typeface="Nunito SemiBold"/>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1"/>
              </a:spcBef>
              <a:spcAft>
                <a:spcPts val="0"/>
              </a:spcAft>
              <a:buClr>
                <a:srgbClr val="5A5A5A"/>
              </a:buClr>
              <a:buSzPts val="900"/>
              <a:buFont typeface="Nunito"/>
              <a:buNone/>
              <a:defRPr sz="1800" b="0" i="0">
                <a:solidFill>
                  <a:srgbClr val="5A5A5A"/>
                </a:solidFill>
                <a:latin typeface="Nunito"/>
                <a:ea typeface="Nunito"/>
                <a:cs typeface="Nunito"/>
                <a:sym typeface="Nunito"/>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743"/>
              <a:buNone/>
              <a:defRPr sz="1351"/>
            </a:lvl3pPr>
            <a:lvl4pPr lvl="3" algn="ctr">
              <a:lnSpc>
                <a:spcPct val="90000"/>
              </a:lnSpc>
              <a:spcBef>
                <a:spcPts val="375"/>
              </a:spcBef>
              <a:spcAft>
                <a:spcPts val="0"/>
              </a:spcAft>
              <a:buSzPts val="960"/>
              <a:buNone/>
              <a:defRPr sz="1200"/>
            </a:lvl4pPr>
            <a:lvl5pPr lvl="4" algn="ctr">
              <a:lnSpc>
                <a:spcPct val="90000"/>
              </a:lnSpc>
              <a:spcBef>
                <a:spcPts val="375"/>
              </a:spcBef>
              <a:spcAft>
                <a:spcPts val="0"/>
              </a:spcAft>
              <a:buClr>
                <a:schemeClr val="dk1"/>
              </a:buClr>
              <a:buSzPts val="66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re vertical et texte" type="vertTitleAndTx">
  <p:cSld name="VERTICAL_TITLE_AND_VERTICAL_TEXT">
    <p:spTree>
      <p:nvGrpSpPr>
        <p:cNvPr id="1" name="Shape 104"/>
        <p:cNvGrpSpPr/>
        <p:nvPr/>
      </p:nvGrpSpPr>
      <p:grpSpPr>
        <a:xfrm>
          <a:off x="0" y="0"/>
          <a:ext cx="0" cy="0"/>
          <a:chOff x="0" y="0"/>
          <a:chExt cx="0" cy="0"/>
        </a:xfrm>
      </p:grpSpPr>
      <p:sp>
        <p:nvSpPr>
          <p:cNvPr id="105" name="Google Shape;105;p54"/>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4F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4"/>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285750" algn="l">
              <a:lnSpc>
                <a:spcPct val="90000"/>
              </a:lnSpc>
              <a:spcBef>
                <a:spcPts val="751"/>
              </a:spcBef>
              <a:spcAft>
                <a:spcPts val="0"/>
              </a:spcAft>
              <a:buClr>
                <a:schemeClr val="dk1"/>
              </a:buClr>
              <a:buSzPts val="900"/>
              <a:buChar char="•"/>
              <a:defRPr/>
            </a:lvl1pPr>
            <a:lvl2pPr marL="914400" lvl="1" indent="-342900" algn="l">
              <a:lnSpc>
                <a:spcPct val="90000"/>
              </a:lnSpc>
              <a:spcBef>
                <a:spcPts val="375"/>
              </a:spcBef>
              <a:spcAft>
                <a:spcPts val="0"/>
              </a:spcAft>
              <a:buSzPts val="1800"/>
              <a:buChar char="→"/>
              <a:defRPr/>
            </a:lvl2pPr>
            <a:lvl3pPr marL="1371600" lvl="2" indent="-291464" algn="l">
              <a:lnSpc>
                <a:spcPct val="90000"/>
              </a:lnSpc>
              <a:spcBef>
                <a:spcPts val="375"/>
              </a:spcBef>
              <a:spcAft>
                <a:spcPts val="0"/>
              </a:spcAft>
              <a:buSzPts val="990"/>
              <a:buChar char="o"/>
              <a:defRPr/>
            </a:lvl3pPr>
            <a:lvl4pPr marL="1828800" lvl="3" indent="-320039" algn="l">
              <a:lnSpc>
                <a:spcPct val="90000"/>
              </a:lnSpc>
              <a:spcBef>
                <a:spcPts val="375"/>
              </a:spcBef>
              <a:spcAft>
                <a:spcPts val="0"/>
              </a:spcAft>
              <a:buSzPts val="1440"/>
              <a:buChar char="•"/>
              <a:defRPr/>
            </a:lvl4pPr>
            <a:lvl5pPr marL="2286000" lvl="4" indent="-291464" algn="l">
              <a:lnSpc>
                <a:spcPct val="90000"/>
              </a:lnSpc>
              <a:spcBef>
                <a:spcPts val="375"/>
              </a:spcBef>
              <a:spcAft>
                <a:spcPts val="0"/>
              </a:spcAft>
              <a:buClr>
                <a:schemeClr val="dk1"/>
              </a:buClr>
              <a:buSzPts val="99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54"/>
          <p:cNvSpPr txBox="1"/>
          <p:nvPr/>
        </p:nvSpPr>
        <p:spPr>
          <a:xfrm>
            <a:off x="8589703" y="6356350"/>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r-BE" sz="1051" b="0" i="0">
                <a:solidFill>
                  <a:schemeClr val="accent6"/>
                </a:solidFill>
                <a:latin typeface="Nunito"/>
                <a:ea typeface="Nunito"/>
                <a:cs typeface="Nunito"/>
                <a:sym typeface="Nunito"/>
              </a:rPr>
              <a:t>‹#›</a:t>
            </a:fld>
            <a:endParaRPr sz="1051" b="0" i="0">
              <a:solidFill>
                <a:schemeClr val="accent6"/>
              </a:solidFill>
              <a:latin typeface="Nunito"/>
              <a:ea typeface="Nunito"/>
              <a:cs typeface="Nunito"/>
              <a:sym typeface="Nuni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ge classique vierge">
    <p:spTree>
      <p:nvGrpSpPr>
        <p:cNvPr id="1" name=""/>
        <p:cNvGrpSpPr/>
        <p:nvPr/>
      </p:nvGrpSpPr>
      <p:grpSpPr>
        <a:xfrm>
          <a:off x="0" y="0"/>
          <a:ext cx="0" cy="0"/>
          <a:chOff x="0" y="0"/>
          <a:chExt cx="0" cy="0"/>
        </a:xfrm>
      </p:grpSpPr>
      <p:sp>
        <p:nvSpPr>
          <p:cNvPr id="28" name="Titre 1"/>
          <p:cNvSpPr>
            <a:spLocks noGrp="1"/>
          </p:cNvSpPr>
          <p:nvPr>
            <p:ph type="title"/>
          </p:nvPr>
        </p:nvSpPr>
        <p:spPr>
          <a:xfrm>
            <a:off x="1447800" y="228600"/>
            <a:ext cx="8176592" cy="547688"/>
          </a:xfrm>
          <a:prstGeom prst="rect">
            <a:avLst/>
          </a:prstGeom>
        </p:spPr>
        <p:txBody>
          <a:bodyPr/>
          <a:lstStyle>
            <a:lvl1pPr>
              <a:defRPr sz="3200" b="1">
                <a:solidFill>
                  <a:srgbClr val="262626"/>
                </a:solidFill>
                <a:latin typeface="Calibri" panose="020F0502020204030204" pitchFamily="34" charset="0"/>
                <a:cs typeface="Calibri" panose="020F0502020204030204" pitchFamily="34" charset="0"/>
              </a:defRPr>
            </a:lvl1pPr>
          </a:lstStyle>
          <a:p>
            <a:r>
              <a:rPr lang="fr-FR"/>
              <a:t>Modifiez le style du titre</a:t>
            </a:r>
          </a:p>
        </p:txBody>
      </p:sp>
      <p:sp>
        <p:nvSpPr>
          <p:cNvPr id="29" name="Espace réservé du texte 2"/>
          <p:cNvSpPr>
            <a:spLocks noGrp="1"/>
          </p:cNvSpPr>
          <p:nvPr>
            <p:ph type="body" idx="13"/>
          </p:nvPr>
        </p:nvSpPr>
        <p:spPr>
          <a:xfrm>
            <a:off x="9696400" y="228600"/>
            <a:ext cx="2190800" cy="547688"/>
          </a:xfrm>
          <a:prstGeom prst="rect">
            <a:avLst/>
          </a:prstGeom>
        </p:spPr>
        <p:txBody>
          <a:bodyPr/>
          <a:lstStyle>
            <a:lvl1pPr marL="0" indent="0" algn="r">
              <a:lnSpc>
                <a:spcPct val="100000"/>
              </a:lnSpc>
              <a:spcBef>
                <a:spcPts val="0"/>
              </a:spcBef>
              <a:buNone/>
              <a:defRPr lang="fr-FR" sz="1200" kern="1200" dirty="0">
                <a:solidFill>
                  <a:schemeClr val="tx1">
                    <a:lumMod val="65000"/>
                    <a:lumOff val="3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a:p>
            <a:pPr lvl="1"/>
            <a:r>
              <a:rPr lang="fr-FR"/>
              <a:t>Deuxième niveau</a:t>
            </a:r>
          </a:p>
        </p:txBody>
      </p:sp>
      <p:sp>
        <p:nvSpPr>
          <p:cNvPr id="2" name="Holder 2">
            <a:extLst>
              <a:ext uri="{FF2B5EF4-FFF2-40B4-BE49-F238E27FC236}">
                <a16:creationId xmlns:a16="http://schemas.microsoft.com/office/drawing/2014/main" id="{D1E3175F-7A4C-82C5-D9CF-4A4A3938DAC4}"/>
              </a:ext>
            </a:extLst>
          </p:cNvPr>
          <p:cNvSpPr>
            <a:spLocks noGrp="1"/>
          </p:cNvSpPr>
          <p:nvPr>
            <p:ph type="ftr" sz="quarter" idx="14"/>
          </p:nvPr>
        </p:nvSpPr>
        <p:spPr>
          <a:xfrm>
            <a:off x="4038600" y="6432550"/>
            <a:ext cx="4114800" cy="273050"/>
          </a:xfrm>
          <a:prstGeom prst="rect">
            <a:avLst/>
          </a:prstGeom>
        </p:spPr>
        <p:txBody>
          <a:bodyPr lIns="0" tIns="0" rIns="0" bIns="0"/>
          <a:lstStyle>
            <a:lvl1pPr algn="ctr" defTabSz="642915" eaLnBrk="1" fontAlgn="auto" hangingPunct="1">
              <a:spcBef>
                <a:spcPts val="0"/>
              </a:spcBef>
              <a:spcAft>
                <a:spcPts val="0"/>
              </a:spcAft>
              <a:defRPr sz="1200">
                <a:solidFill>
                  <a:schemeClr val="tx1">
                    <a:tint val="75000"/>
                  </a:schemeClr>
                </a:solidFill>
                <a:latin typeface="Calibri Light" panose="020F0302020204030204" pitchFamily="34" charset="0"/>
                <a:cs typeface="Calibri Light" panose="020F0302020204030204" pitchFamily="34" charset="0"/>
              </a:defRPr>
            </a:lvl1pPr>
          </a:lstStyle>
          <a:p>
            <a:pPr>
              <a:defRPr/>
            </a:pPr>
            <a:endParaRPr lang="fr-BE"/>
          </a:p>
        </p:txBody>
      </p:sp>
      <p:sp>
        <p:nvSpPr>
          <p:cNvPr id="3" name="Holder 3">
            <a:extLst>
              <a:ext uri="{FF2B5EF4-FFF2-40B4-BE49-F238E27FC236}">
                <a16:creationId xmlns:a16="http://schemas.microsoft.com/office/drawing/2014/main" id="{0282DE32-36D5-C856-F9A0-6965D9902EDB}"/>
              </a:ext>
            </a:extLst>
          </p:cNvPr>
          <p:cNvSpPr>
            <a:spLocks noGrp="1"/>
          </p:cNvSpPr>
          <p:nvPr>
            <p:ph type="dt" sz="half" idx="15"/>
          </p:nvPr>
        </p:nvSpPr>
        <p:spPr>
          <a:xfrm>
            <a:off x="838200" y="6432550"/>
            <a:ext cx="2743200" cy="273050"/>
          </a:xfrm>
          <a:prstGeom prst="rect">
            <a:avLst/>
          </a:prstGeom>
        </p:spPr>
        <p:txBody>
          <a:bodyPr lIns="0" tIns="0" rIns="0" bIns="0"/>
          <a:lstStyle>
            <a:lvl1pPr algn="l" defTabSz="642915" eaLnBrk="1" fontAlgn="auto" hangingPunct="1">
              <a:spcBef>
                <a:spcPts val="0"/>
              </a:spcBef>
              <a:spcAft>
                <a:spcPts val="0"/>
              </a:spcAft>
              <a:defRPr sz="1200">
                <a:solidFill>
                  <a:schemeClr val="tx1">
                    <a:tint val="75000"/>
                  </a:schemeClr>
                </a:solidFill>
                <a:latin typeface="Calibri Light" panose="020F0302020204030204" pitchFamily="34" charset="0"/>
                <a:cs typeface="Calibri Light" panose="020F0302020204030204" pitchFamily="34" charset="0"/>
              </a:defRPr>
            </a:lvl1pPr>
          </a:lstStyle>
          <a:p>
            <a:pPr>
              <a:defRPr/>
            </a:pPr>
            <a:fld id="{4678E97B-8B38-43A2-8C11-4C6277C78213}" type="datetime1">
              <a:rPr lang="en-US"/>
              <a:pPr>
                <a:defRPr/>
              </a:pPr>
              <a:t>2/22/2024</a:t>
            </a:fld>
            <a:endParaRPr lang="en-US"/>
          </a:p>
        </p:txBody>
      </p:sp>
      <p:sp>
        <p:nvSpPr>
          <p:cNvPr id="4" name="Holder 4">
            <a:extLst>
              <a:ext uri="{FF2B5EF4-FFF2-40B4-BE49-F238E27FC236}">
                <a16:creationId xmlns:a16="http://schemas.microsoft.com/office/drawing/2014/main" id="{17D9E00F-B35F-F576-D7CE-AD3709ADCE5F}"/>
              </a:ext>
            </a:extLst>
          </p:cNvPr>
          <p:cNvSpPr>
            <a:spLocks noGrp="1"/>
          </p:cNvSpPr>
          <p:nvPr>
            <p:ph type="sldNum" sz="quarter" idx="16"/>
          </p:nvPr>
        </p:nvSpPr>
        <p:spPr>
          <a:xfrm>
            <a:off x="8610600" y="6432550"/>
            <a:ext cx="2743200" cy="273050"/>
          </a:xfrm>
          <a:prstGeom prst="rect">
            <a:avLst/>
          </a:prstGeom>
        </p:spPr>
        <p:txBody>
          <a:bodyPr lIns="0" tIns="0" rIns="0" bIns="0"/>
          <a:lstStyle>
            <a:lvl1pPr algn="r" defTabSz="642915" eaLnBrk="1" fontAlgn="auto" hangingPunct="1">
              <a:spcBef>
                <a:spcPts val="0"/>
              </a:spcBef>
              <a:spcAft>
                <a:spcPts val="0"/>
              </a:spcAft>
              <a:defRPr sz="1200">
                <a:solidFill>
                  <a:schemeClr val="tx1">
                    <a:tint val="75000"/>
                  </a:schemeClr>
                </a:solidFill>
                <a:latin typeface="Calibri Light" panose="020F0302020204030204" pitchFamily="34" charset="0"/>
                <a:cs typeface="Calibri Light" panose="020F0302020204030204" pitchFamily="34" charset="0"/>
              </a:defRPr>
            </a:lvl1pPr>
          </a:lstStyle>
          <a:p>
            <a:pPr>
              <a:defRPr/>
            </a:pPr>
            <a:fld id="{A15F206D-7013-4150-89B0-7EEE2C60B80E}" type="slidenum">
              <a:rPr lang="fr-BE"/>
              <a:pPr>
                <a:defRPr/>
              </a:pPr>
              <a:t>‹#›</a:t>
            </a:fld>
            <a:endParaRPr lang="fr-BE"/>
          </a:p>
        </p:txBody>
      </p:sp>
    </p:spTree>
    <p:extLst>
      <p:ext uri="{BB962C8B-B14F-4D97-AF65-F5344CB8AC3E}">
        <p14:creationId xmlns:p14="http://schemas.microsoft.com/office/powerpoint/2010/main" val="416660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3_Diapositive de titre">
  <p:cSld name="3_Diapositive de titre">
    <p:spTree>
      <p:nvGrpSpPr>
        <p:cNvPr id="1" name="Shape 37"/>
        <p:cNvGrpSpPr/>
        <p:nvPr/>
      </p:nvGrpSpPr>
      <p:grpSpPr>
        <a:xfrm>
          <a:off x="0" y="0"/>
          <a:ext cx="0" cy="0"/>
          <a:chOff x="0" y="0"/>
          <a:chExt cx="0" cy="0"/>
        </a:xfrm>
      </p:grpSpPr>
      <p:sp>
        <p:nvSpPr>
          <p:cNvPr id="38" name="Google Shape;38;p4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051" b="0" i="0">
                <a:solidFill>
                  <a:schemeClr val="accent6"/>
                </a:solidFill>
                <a:latin typeface="Nunito"/>
                <a:ea typeface="Nunito"/>
                <a:cs typeface="Nunito"/>
                <a:sym typeface="Nunito"/>
              </a:defRPr>
            </a:lvl1pPr>
            <a:lvl2pPr marL="0" lvl="1" indent="0" algn="l">
              <a:spcBef>
                <a:spcPts val="0"/>
              </a:spcBef>
              <a:buNone/>
              <a:defRPr sz="1051" b="0" i="0">
                <a:solidFill>
                  <a:schemeClr val="accent6"/>
                </a:solidFill>
                <a:latin typeface="Nunito"/>
                <a:ea typeface="Nunito"/>
                <a:cs typeface="Nunito"/>
                <a:sym typeface="Nunito"/>
              </a:defRPr>
            </a:lvl2pPr>
            <a:lvl3pPr marL="0" lvl="2" indent="0" algn="l">
              <a:spcBef>
                <a:spcPts val="0"/>
              </a:spcBef>
              <a:buNone/>
              <a:defRPr sz="1051" b="0" i="0">
                <a:solidFill>
                  <a:schemeClr val="accent6"/>
                </a:solidFill>
                <a:latin typeface="Nunito"/>
                <a:ea typeface="Nunito"/>
                <a:cs typeface="Nunito"/>
                <a:sym typeface="Nunito"/>
              </a:defRPr>
            </a:lvl3pPr>
            <a:lvl4pPr marL="0" lvl="3" indent="0" algn="l">
              <a:spcBef>
                <a:spcPts val="0"/>
              </a:spcBef>
              <a:buNone/>
              <a:defRPr sz="1051" b="0" i="0">
                <a:solidFill>
                  <a:schemeClr val="accent6"/>
                </a:solidFill>
                <a:latin typeface="Nunito"/>
                <a:ea typeface="Nunito"/>
                <a:cs typeface="Nunito"/>
                <a:sym typeface="Nunito"/>
              </a:defRPr>
            </a:lvl4pPr>
            <a:lvl5pPr marL="0" lvl="4" indent="0" algn="l">
              <a:spcBef>
                <a:spcPts val="0"/>
              </a:spcBef>
              <a:buNone/>
              <a:defRPr sz="1051" b="0" i="0">
                <a:solidFill>
                  <a:schemeClr val="accent6"/>
                </a:solidFill>
                <a:latin typeface="Nunito"/>
                <a:ea typeface="Nunito"/>
                <a:cs typeface="Nunito"/>
                <a:sym typeface="Nunito"/>
              </a:defRPr>
            </a:lvl5pPr>
            <a:lvl6pPr marL="0" lvl="5" indent="0" algn="l">
              <a:spcBef>
                <a:spcPts val="0"/>
              </a:spcBef>
              <a:buNone/>
              <a:defRPr sz="1051" b="0" i="0">
                <a:solidFill>
                  <a:schemeClr val="accent6"/>
                </a:solidFill>
                <a:latin typeface="Nunito"/>
                <a:ea typeface="Nunito"/>
                <a:cs typeface="Nunito"/>
                <a:sym typeface="Nunito"/>
              </a:defRPr>
            </a:lvl6pPr>
            <a:lvl7pPr marL="0" lvl="6" indent="0" algn="l">
              <a:spcBef>
                <a:spcPts val="0"/>
              </a:spcBef>
              <a:buNone/>
              <a:defRPr sz="1051" b="0" i="0">
                <a:solidFill>
                  <a:schemeClr val="accent6"/>
                </a:solidFill>
                <a:latin typeface="Nunito"/>
                <a:ea typeface="Nunito"/>
                <a:cs typeface="Nunito"/>
                <a:sym typeface="Nunito"/>
              </a:defRPr>
            </a:lvl7pPr>
            <a:lvl8pPr marL="0" lvl="7" indent="0" algn="l">
              <a:spcBef>
                <a:spcPts val="0"/>
              </a:spcBef>
              <a:buNone/>
              <a:defRPr sz="1051" b="0" i="0">
                <a:solidFill>
                  <a:schemeClr val="accent6"/>
                </a:solidFill>
                <a:latin typeface="Nunito"/>
                <a:ea typeface="Nunito"/>
                <a:cs typeface="Nunito"/>
                <a:sym typeface="Nunito"/>
              </a:defRPr>
            </a:lvl8pPr>
            <a:lvl9pPr marL="0" lvl="8" indent="0" algn="l">
              <a:spcBef>
                <a:spcPts val="0"/>
              </a:spcBef>
              <a:buNone/>
              <a:defRPr sz="1051" b="0" i="0">
                <a:solidFill>
                  <a:schemeClr val="accent6"/>
                </a:solidFill>
                <a:latin typeface="Nunito"/>
                <a:ea typeface="Nunito"/>
                <a:cs typeface="Nunito"/>
                <a:sym typeface="Nunito"/>
              </a:defRPr>
            </a:lvl9pPr>
          </a:lstStyle>
          <a:p>
            <a:pPr marL="0" lvl="0" indent="0" algn="l" rtl="0">
              <a:spcBef>
                <a:spcPts val="0"/>
              </a:spcBef>
              <a:spcAft>
                <a:spcPts val="0"/>
              </a:spcAft>
              <a:buNone/>
            </a:pPr>
            <a:r>
              <a:rPr lang="fr-BE"/>
              <a:t>COMAC du 17.02.2022</a:t>
            </a:r>
            <a:endParaRPr/>
          </a:p>
        </p:txBody>
      </p:sp>
    </p:spTree>
    <p:extLst>
      <p:ext uri="{BB962C8B-B14F-4D97-AF65-F5344CB8AC3E}">
        <p14:creationId xmlns:p14="http://schemas.microsoft.com/office/powerpoint/2010/main" val="1113395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F3401-BBA2-42FB-8427-6298B24ED8F6}"/>
              </a:ext>
            </a:extLst>
          </p:cNvPr>
          <p:cNvSpPr>
            <a:spLocks noGrp="1"/>
          </p:cNvSpPr>
          <p:nvPr>
            <p:ph type="ctrTitle"/>
          </p:nvPr>
        </p:nvSpPr>
        <p:spPr>
          <a:xfrm>
            <a:off x="3204796" y="690499"/>
            <a:ext cx="5782408" cy="548175"/>
          </a:xfrm>
        </p:spPr>
        <p:txBody>
          <a:bodyPr anchor="b">
            <a:normAutofit/>
          </a:bodyPr>
          <a:lstStyle>
            <a:lvl1pPr algn="ctr">
              <a:defRPr sz="2800" b="1">
                <a:solidFill>
                  <a:schemeClr val="tx2"/>
                </a:solidFill>
                <a:latin typeface="Nunito SemiBold" pitchFamily="2" charset="0"/>
              </a:defRPr>
            </a:lvl1pPr>
          </a:lstStyle>
          <a:p>
            <a:r>
              <a:rPr lang="fr-FR"/>
              <a:t>Modifiez le style du titre</a:t>
            </a:r>
            <a:endParaRPr lang="fr-BE"/>
          </a:p>
        </p:txBody>
      </p:sp>
      <p:pic>
        <p:nvPicPr>
          <p:cNvPr id="9" name="Image 8">
            <a:extLst>
              <a:ext uri="{FF2B5EF4-FFF2-40B4-BE49-F238E27FC236}">
                <a16:creationId xmlns:a16="http://schemas.microsoft.com/office/drawing/2014/main" id="{46B528D5-6D62-43C8-BBF1-4B7477CBE1F6}"/>
              </a:ext>
            </a:extLst>
          </p:cNvPr>
          <p:cNvPicPr>
            <a:picLocks noChangeAspect="1"/>
          </p:cNvPicPr>
          <p:nvPr userDrawn="1"/>
        </p:nvPicPr>
        <p:blipFill>
          <a:blip r:embed="rId2"/>
          <a:stretch>
            <a:fillRect/>
          </a:stretch>
        </p:blipFill>
        <p:spPr>
          <a:xfrm>
            <a:off x="7701545" y="6281355"/>
            <a:ext cx="1360910" cy="1348622"/>
          </a:xfrm>
          <a:prstGeom prst="rect">
            <a:avLst/>
          </a:prstGeom>
        </p:spPr>
      </p:pic>
      <p:pic>
        <p:nvPicPr>
          <p:cNvPr id="12" name="Image 11">
            <a:extLst>
              <a:ext uri="{FF2B5EF4-FFF2-40B4-BE49-F238E27FC236}">
                <a16:creationId xmlns:a16="http://schemas.microsoft.com/office/drawing/2014/main" id="{F97D326F-D531-4C2D-8206-6D4A69DBDD09}"/>
              </a:ext>
            </a:extLst>
          </p:cNvPr>
          <p:cNvPicPr>
            <a:picLocks noChangeAspect="1"/>
          </p:cNvPicPr>
          <p:nvPr userDrawn="1"/>
        </p:nvPicPr>
        <p:blipFill>
          <a:blip r:embed="rId3"/>
          <a:stretch>
            <a:fillRect/>
          </a:stretch>
        </p:blipFill>
        <p:spPr>
          <a:xfrm>
            <a:off x="-792748" y="-350538"/>
            <a:ext cx="1887055" cy="1819660"/>
          </a:xfrm>
          <a:prstGeom prst="rect">
            <a:avLst/>
          </a:prstGeom>
        </p:spPr>
      </p:pic>
      <p:sp>
        <p:nvSpPr>
          <p:cNvPr id="13" name="Espace réservé du texte 2">
            <a:extLst>
              <a:ext uri="{FF2B5EF4-FFF2-40B4-BE49-F238E27FC236}">
                <a16:creationId xmlns:a16="http://schemas.microsoft.com/office/drawing/2014/main" id="{0077089A-1FF7-4220-BC2A-5DA90FF3313D}"/>
              </a:ext>
            </a:extLst>
          </p:cNvPr>
          <p:cNvSpPr>
            <a:spLocks noGrp="1"/>
          </p:cNvSpPr>
          <p:nvPr>
            <p:ph idx="1"/>
          </p:nvPr>
        </p:nvSpPr>
        <p:spPr>
          <a:xfrm>
            <a:off x="838200" y="1469122"/>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65823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3"/>
        <p:cNvGrpSpPr/>
        <p:nvPr/>
      </p:nvGrpSpPr>
      <p:grpSpPr>
        <a:xfrm>
          <a:off x="0" y="0"/>
          <a:ext cx="0" cy="0"/>
          <a:chOff x="0" y="0"/>
          <a:chExt cx="0" cy="0"/>
        </a:xfrm>
      </p:grpSpPr>
      <p:sp>
        <p:nvSpPr>
          <p:cNvPr id="34" name="Google Shape;34;p4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4F64"/>
              </a:buClr>
              <a:buSzPts val="1800"/>
              <a:buFont typeface="Nunito Semi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751"/>
              </a:spcBef>
              <a:spcAft>
                <a:spcPts val="0"/>
              </a:spcAft>
              <a:buClr>
                <a:schemeClr val="dk1"/>
              </a:buClr>
              <a:buSzPts val="1050"/>
              <a:buFont typeface="Nunito"/>
              <a:buChar char="•"/>
              <a:defRPr b="0" i="0">
                <a:latin typeface="Nunito"/>
                <a:ea typeface="Nunito"/>
                <a:cs typeface="Nunito"/>
                <a:sym typeface="Nunito"/>
              </a:defRPr>
            </a:lvl1pPr>
            <a:lvl2pPr marL="914400" lvl="1" indent="-342900" algn="l">
              <a:lnSpc>
                <a:spcPct val="90000"/>
              </a:lnSpc>
              <a:spcBef>
                <a:spcPts val="375"/>
              </a:spcBef>
              <a:spcAft>
                <a:spcPts val="0"/>
              </a:spcAft>
              <a:buSzPts val="1800"/>
              <a:buChar char="→"/>
              <a:defRPr b="0" i="0">
                <a:latin typeface="Nunito"/>
                <a:ea typeface="Nunito"/>
                <a:cs typeface="Nunito"/>
                <a:sym typeface="Nunito"/>
              </a:defRPr>
            </a:lvl2pPr>
            <a:lvl3pPr marL="1371600" lvl="2" indent="-280987" algn="l">
              <a:lnSpc>
                <a:spcPct val="90000"/>
              </a:lnSpc>
              <a:spcBef>
                <a:spcPts val="375"/>
              </a:spcBef>
              <a:spcAft>
                <a:spcPts val="0"/>
              </a:spcAft>
              <a:buSzPts val="825"/>
              <a:buChar char="o"/>
              <a:defRPr b="0" i="0">
                <a:latin typeface="Nunito"/>
                <a:ea typeface="Nunito"/>
                <a:cs typeface="Nunito"/>
                <a:sym typeface="Nunito"/>
              </a:defRPr>
            </a:lvl3pPr>
            <a:lvl4pPr marL="1828800" lvl="3" indent="-297243" algn="l">
              <a:lnSpc>
                <a:spcPct val="90000"/>
              </a:lnSpc>
              <a:spcBef>
                <a:spcPts val="375"/>
              </a:spcBef>
              <a:spcAft>
                <a:spcPts val="0"/>
              </a:spcAft>
              <a:buSzPts val="1081"/>
              <a:buChar char="•"/>
              <a:defRPr b="0" i="0">
                <a:latin typeface="Nunito"/>
                <a:ea typeface="Nunito"/>
                <a:cs typeface="Nunito"/>
                <a:sym typeface="Nunito"/>
              </a:defRPr>
            </a:lvl4pPr>
            <a:lvl5pPr marL="2286000" lvl="4" indent="-275780" algn="l">
              <a:lnSpc>
                <a:spcPct val="90000"/>
              </a:lnSpc>
              <a:spcBef>
                <a:spcPts val="375"/>
              </a:spcBef>
              <a:spcAft>
                <a:spcPts val="0"/>
              </a:spcAft>
              <a:buClr>
                <a:schemeClr val="dk1"/>
              </a:buClr>
              <a:buSzPts val="743"/>
              <a:buChar char="•"/>
              <a:defRPr b="0" i="0">
                <a:latin typeface="Nunito"/>
                <a:ea typeface="Nunito"/>
                <a:cs typeface="Nunito"/>
                <a:sym typeface="Nunit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42"/>
          <p:cNvSpPr txBox="1">
            <a:spLocks noGrp="1"/>
          </p:cNvSpPr>
          <p:nvPr>
            <p:ph type="ftr" idx="11"/>
          </p:nvPr>
        </p:nvSpPr>
        <p:spPr>
          <a:xfrm>
            <a:off x="838200" y="631189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384F64"/>
              </a:buClr>
              <a:buSzPts val="1400"/>
              <a:buFont typeface="Nunito"/>
              <a:buNone/>
              <a:defRPr sz="1051" b="0" i="0">
                <a:solidFill>
                  <a:srgbClr val="384F64"/>
                </a:solidFill>
                <a:latin typeface="Nunito"/>
                <a:ea typeface="Nunito"/>
                <a:cs typeface="Nunito"/>
                <a:sym typeface="Nunito"/>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spTree>
      <p:nvGrpSpPr>
        <p:cNvPr id="1" name="Shape 44"/>
        <p:cNvGrpSpPr/>
        <p:nvPr/>
      </p:nvGrpSpPr>
      <p:grpSpPr>
        <a:xfrm>
          <a:off x="0" y="0"/>
          <a:ext cx="0" cy="0"/>
          <a:chOff x="0" y="0"/>
          <a:chExt cx="0" cy="0"/>
        </a:xfrm>
      </p:grpSpPr>
      <p:pic>
        <p:nvPicPr>
          <p:cNvPr id="45" name="Google Shape;45;p45"/>
          <p:cNvPicPr preferRelativeResize="0"/>
          <p:nvPr/>
        </p:nvPicPr>
        <p:blipFill rotWithShape="1">
          <a:blip r:embed="rId2">
            <a:alphaModFix/>
          </a:blip>
          <a:srcRect/>
          <a:stretch/>
        </p:blipFill>
        <p:spPr>
          <a:xfrm>
            <a:off x="-1218317" y="5091561"/>
            <a:ext cx="2050169" cy="2050169"/>
          </a:xfrm>
          <a:prstGeom prst="rect">
            <a:avLst/>
          </a:prstGeom>
          <a:noFill/>
          <a:ln>
            <a:noFill/>
          </a:ln>
        </p:spPr>
      </p:pic>
      <p:pic>
        <p:nvPicPr>
          <p:cNvPr id="46" name="Google Shape;46;p45"/>
          <p:cNvPicPr preferRelativeResize="0"/>
          <p:nvPr/>
        </p:nvPicPr>
        <p:blipFill rotWithShape="1">
          <a:blip r:embed="rId3">
            <a:alphaModFix/>
          </a:blip>
          <a:srcRect/>
          <a:stretch/>
        </p:blipFill>
        <p:spPr>
          <a:xfrm>
            <a:off x="-728784" y="-649793"/>
            <a:ext cx="1740903" cy="1724000"/>
          </a:xfrm>
          <a:prstGeom prst="rect">
            <a:avLst/>
          </a:prstGeom>
          <a:noFill/>
          <a:ln>
            <a:noFill/>
          </a:ln>
        </p:spPr>
      </p:pic>
      <p:pic>
        <p:nvPicPr>
          <p:cNvPr id="47" name="Google Shape;47;p45"/>
          <p:cNvPicPr preferRelativeResize="0"/>
          <p:nvPr/>
        </p:nvPicPr>
        <p:blipFill rotWithShape="1">
          <a:blip r:embed="rId4">
            <a:alphaModFix/>
          </a:blip>
          <a:srcRect/>
          <a:stretch/>
        </p:blipFill>
        <p:spPr>
          <a:xfrm>
            <a:off x="5076274" y="-965308"/>
            <a:ext cx="2517943" cy="2541696"/>
          </a:xfrm>
          <a:prstGeom prst="rect">
            <a:avLst/>
          </a:prstGeom>
          <a:noFill/>
          <a:ln>
            <a:noFill/>
          </a:ln>
        </p:spPr>
      </p:pic>
      <p:pic>
        <p:nvPicPr>
          <p:cNvPr id="48" name="Google Shape;48;p45"/>
          <p:cNvPicPr preferRelativeResize="0"/>
          <p:nvPr/>
        </p:nvPicPr>
        <p:blipFill rotWithShape="1">
          <a:blip r:embed="rId5">
            <a:alphaModFix/>
          </a:blip>
          <a:srcRect/>
          <a:stretch/>
        </p:blipFill>
        <p:spPr>
          <a:xfrm>
            <a:off x="11518900" y="2095500"/>
            <a:ext cx="1346200" cy="1333500"/>
          </a:xfrm>
          <a:prstGeom prst="rect">
            <a:avLst/>
          </a:prstGeom>
          <a:noFill/>
          <a:ln>
            <a:noFill/>
          </a:ln>
        </p:spPr>
      </p:pic>
      <p:pic>
        <p:nvPicPr>
          <p:cNvPr id="49" name="Google Shape;49;p45"/>
          <p:cNvPicPr preferRelativeResize="0"/>
          <p:nvPr/>
        </p:nvPicPr>
        <p:blipFill rotWithShape="1">
          <a:blip r:embed="rId6">
            <a:alphaModFix/>
          </a:blip>
          <a:srcRect/>
          <a:stretch/>
        </p:blipFill>
        <p:spPr>
          <a:xfrm>
            <a:off x="10814929" y="4884472"/>
            <a:ext cx="2050171" cy="1973528"/>
          </a:xfrm>
          <a:prstGeom prst="rect">
            <a:avLst/>
          </a:prstGeom>
          <a:noFill/>
          <a:ln>
            <a:noFill/>
          </a:ln>
        </p:spPr>
      </p:pic>
      <p:sp>
        <p:nvSpPr>
          <p:cNvPr id="50" name="Google Shape;50;p45"/>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84F64"/>
              </a:buClr>
              <a:buSzPts val="4500"/>
              <a:buFont typeface="Nunito SemiBold"/>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5"/>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1"/>
              </a:spcBef>
              <a:spcAft>
                <a:spcPts val="0"/>
              </a:spcAft>
              <a:buClr>
                <a:srgbClr val="5A5A5A"/>
              </a:buClr>
              <a:buSzPts val="900"/>
              <a:buFont typeface="Nunito"/>
              <a:buNone/>
              <a:defRPr sz="1800" b="0" i="0">
                <a:solidFill>
                  <a:srgbClr val="5A5A5A"/>
                </a:solidFill>
                <a:latin typeface="Nunito"/>
                <a:ea typeface="Nunito"/>
                <a:cs typeface="Nunito"/>
                <a:sym typeface="Nunito"/>
              </a:defRPr>
            </a:lvl1pPr>
            <a:lvl2pPr marL="914400" lvl="1" indent="-228600" algn="l">
              <a:lnSpc>
                <a:spcPct val="90000"/>
              </a:lnSpc>
              <a:spcBef>
                <a:spcPts val="375"/>
              </a:spcBef>
              <a:spcAft>
                <a:spcPts val="0"/>
              </a:spcAft>
              <a:buSzPts val="1500"/>
              <a:buNone/>
              <a:defRPr sz="1500">
                <a:solidFill>
                  <a:srgbClr val="999999"/>
                </a:solidFill>
              </a:defRPr>
            </a:lvl2pPr>
            <a:lvl3pPr marL="1371600" lvl="2" indent="-228600" algn="l">
              <a:lnSpc>
                <a:spcPct val="90000"/>
              </a:lnSpc>
              <a:spcBef>
                <a:spcPts val="375"/>
              </a:spcBef>
              <a:spcAft>
                <a:spcPts val="0"/>
              </a:spcAft>
              <a:buSzPts val="743"/>
              <a:buNone/>
              <a:defRPr sz="1351">
                <a:solidFill>
                  <a:srgbClr val="999999"/>
                </a:solidFill>
              </a:defRPr>
            </a:lvl3pPr>
            <a:lvl4pPr marL="1828800" lvl="3" indent="-228600" algn="l">
              <a:lnSpc>
                <a:spcPct val="90000"/>
              </a:lnSpc>
              <a:spcBef>
                <a:spcPts val="375"/>
              </a:spcBef>
              <a:spcAft>
                <a:spcPts val="0"/>
              </a:spcAft>
              <a:buSzPts val="960"/>
              <a:buNone/>
              <a:defRPr sz="1200">
                <a:solidFill>
                  <a:srgbClr val="999999"/>
                </a:solidFill>
              </a:defRPr>
            </a:lvl4pPr>
            <a:lvl5pPr marL="2286000" lvl="4" indent="-228600" algn="l">
              <a:lnSpc>
                <a:spcPct val="90000"/>
              </a:lnSpc>
              <a:spcBef>
                <a:spcPts val="375"/>
              </a:spcBef>
              <a:spcAft>
                <a:spcPts val="0"/>
              </a:spcAft>
              <a:buClr>
                <a:srgbClr val="999999"/>
              </a:buClr>
              <a:buSzPts val="660"/>
              <a:buNone/>
              <a:defRPr sz="1200">
                <a:solidFill>
                  <a:srgbClr val="999999"/>
                </a:solidFill>
              </a:defRPr>
            </a:lvl5pPr>
            <a:lvl6pPr marL="2743200" lvl="5" indent="-228600" algn="l">
              <a:lnSpc>
                <a:spcPct val="90000"/>
              </a:lnSpc>
              <a:spcBef>
                <a:spcPts val="375"/>
              </a:spcBef>
              <a:spcAft>
                <a:spcPts val="0"/>
              </a:spcAft>
              <a:buClr>
                <a:srgbClr val="999999"/>
              </a:buClr>
              <a:buSzPts val="1200"/>
              <a:buNone/>
              <a:defRPr sz="1200">
                <a:solidFill>
                  <a:srgbClr val="999999"/>
                </a:solidFill>
              </a:defRPr>
            </a:lvl6pPr>
            <a:lvl7pPr marL="3200400" lvl="6" indent="-228600" algn="l">
              <a:lnSpc>
                <a:spcPct val="90000"/>
              </a:lnSpc>
              <a:spcBef>
                <a:spcPts val="375"/>
              </a:spcBef>
              <a:spcAft>
                <a:spcPts val="0"/>
              </a:spcAft>
              <a:buClr>
                <a:srgbClr val="999999"/>
              </a:buClr>
              <a:buSzPts val="1200"/>
              <a:buNone/>
              <a:defRPr sz="1200">
                <a:solidFill>
                  <a:srgbClr val="999999"/>
                </a:solidFill>
              </a:defRPr>
            </a:lvl7pPr>
            <a:lvl8pPr marL="3657600" lvl="7" indent="-228600" algn="l">
              <a:lnSpc>
                <a:spcPct val="90000"/>
              </a:lnSpc>
              <a:spcBef>
                <a:spcPts val="375"/>
              </a:spcBef>
              <a:spcAft>
                <a:spcPts val="0"/>
              </a:spcAft>
              <a:buClr>
                <a:srgbClr val="999999"/>
              </a:buClr>
              <a:buSzPts val="1200"/>
              <a:buNone/>
              <a:defRPr sz="1200">
                <a:solidFill>
                  <a:srgbClr val="999999"/>
                </a:solidFill>
              </a:defRPr>
            </a:lvl8pPr>
            <a:lvl9pPr marL="4114800" lvl="8" indent="-228600" algn="l">
              <a:lnSpc>
                <a:spcPct val="90000"/>
              </a:lnSpc>
              <a:spcBef>
                <a:spcPts val="375"/>
              </a:spcBef>
              <a:spcAft>
                <a:spcPts val="0"/>
              </a:spcAft>
              <a:buClr>
                <a:srgbClr val="999999"/>
              </a:buClr>
              <a:buSzPts val="1200"/>
              <a:buNone/>
              <a:defRPr sz="1200">
                <a:solidFill>
                  <a:srgbClr val="999999"/>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mparaison" type="twoTxTwoObj">
  <p:cSld name="TWO_OBJECTS_WITH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4F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1"/>
              </a:spcBef>
              <a:spcAft>
                <a:spcPts val="0"/>
              </a:spcAft>
              <a:buClr>
                <a:schemeClr val="dk1"/>
              </a:buClr>
              <a:buSzPts val="900"/>
              <a:buFont typeface="Nunito SemiBold"/>
              <a:buNone/>
              <a:defRPr sz="1800" b="1" i="0">
                <a:latin typeface="Nunito SemiBold"/>
                <a:ea typeface="Nunito SemiBold"/>
                <a:cs typeface="Nunito SemiBold"/>
                <a:sym typeface="Nunito SemiBold"/>
              </a:defRPr>
            </a:lvl1pPr>
            <a:lvl2pPr marL="914400" lvl="1" indent="-228600" algn="l">
              <a:lnSpc>
                <a:spcPct val="90000"/>
              </a:lnSpc>
              <a:spcBef>
                <a:spcPts val="375"/>
              </a:spcBef>
              <a:spcAft>
                <a:spcPts val="0"/>
              </a:spcAft>
              <a:buSzPts val="1500"/>
              <a:buNone/>
              <a:defRPr sz="1500" b="1"/>
            </a:lvl2pPr>
            <a:lvl3pPr marL="1371600" lvl="2" indent="-228600" algn="l">
              <a:lnSpc>
                <a:spcPct val="90000"/>
              </a:lnSpc>
              <a:spcBef>
                <a:spcPts val="375"/>
              </a:spcBef>
              <a:spcAft>
                <a:spcPts val="0"/>
              </a:spcAft>
              <a:buSzPts val="743"/>
              <a:buNone/>
              <a:defRPr sz="1351" b="1"/>
            </a:lvl3pPr>
            <a:lvl4pPr marL="1828800" lvl="3" indent="-228600" algn="l">
              <a:lnSpc>
                <a:spcPct val="90000"/>
              </a:lnSpc>
              <a:spcBef>
                <a:spcPts val="375"/>
              </a:spcBef>
              <a:spcAft>
                <a:spcPts val="0"/>
              </a:spcAft>
              <a:buSzPts val="960"/>
              <a:buNone/>
              <a:defRPr sz="1200" b="1"/>
            </a:lvl4pPr>
            <a:lvl5pPr marL="2286000" lvl="4" indent="-228600" algn="l">
              <a:lnSpc>
                <a:spcPct val="90000"/>
              </a:lnSpc>
              <a:spcBef>
                <a:spcPts val="375"/>
              </a:spcBef>
              <a:spcAft>
                <a:spcPts val="0"/>
              </a:spcAft>
              <a:buClr>
                <a:schemeClr val="dk1"/>
              </a:buClr>
              <a:buSzPts val="66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1" name="Google Shape;61;p4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751"/>
              </a:spcBef>
              <a:spcAft>
                <a:spcPts val="0"/>
              </a:spcAft>
              <a:buClr>
                <a:schemeClr val="dk1"/>
              </a:buClr>
              <a:buSzPts val="1050"/>
              <a:buFont typeface="Nunito"/>
              <a:buChar char="•"/>
              <a:defRPr b="0" i="0">
                <a:latin typeface="Nunito"/>
                <a:ea typeface="Nunito"/>
                <a:cs typeface="Nunito"/>
                <a:sym typeface="Nunito"/>
              </a:defRPr>
            </a:lvl1pPr>
            <a:lvl2pPr marL="914400" lvl="1" indent="-342900" algn="l">
              <a:lnSpc>
                <a:spcPct val="90000"/>
              </a:lnSpc>
              <a:spcBef>
                <a:spcPts val="375"/>
              </a:spcBef>
              <a:spcAft>
                <a:spcPts val="0"/>
              </a:spcAft>
              <a:buSzPts val="1800"/>
              <a:buChar char="→"/>
              <a:defRPr b="0" i="0">
                <a:latin typeface="Nunito"/>
                <a:ea typeface="Nunito"/>
                <a:cs typeface="Nunito"/>
                <a:sym typeface="Nunito"/>
              </a:defRPr>
            </a:lvl2pPr>
            <a:lvl3pPr marL="1371600" lvl="2" indent="-280987" algn="l">
              <a:lnSpc>
                <a:spcPct val="90000"/>
              </a:lnSpc>
              <a:spcBef>
                <a:spcPts val="375"/>
              </a:spcBef>
              <a:spcAft>
                <a:spcPts val="0"/>
              </a:spcAft>
              <a:buSzPts val="825"/>
              <a:buChar char="o"/>
              <a:defRPr b="0" i="0">
                <a:latin typeface="Nunito"/>
                <a:ea typeface="Nunito"/>
                <a:cs typeface="Nunito"/>
                <a:sym typeface="Nunito"/>
              </a:defRPr>
            </a:lvl3pPr>
            <a:lvl4pPr marL="1828800" lvl="3" indent="-297230" algn="l">
              <a:lnSpc>
                <a:spcPct val="90000"/>
              </a:lnSpc>
              <a:spcBef>
                <a:spcPts val="375"/>
              </a:spcBef>
              <a:spcAft>
                <a:spcPts val="0"/>
              </a:spcAft>
              <a:buSzPts val="1081"/>
              <a:buChar char="•"/>
              <a:defRPr b="0" i="0">
                <a:latin typeface="Nunito"/>
                <a:ea typeface="Nunito"/>
                <a:cs typeface="Nunito"/>
                <a:sym typeface="Nunito"/>
              </a:defRPr>
            </a:lvl4pPr>
            <a:lvl5pPr marL="2286000" lvl="4" indent="-275783" algn="l">
              <a:lnSpc>
                <a:spcPct val="90000"/>
              </a:lnSpc>
              <a:spcBef>
                <a:spcPts val="375"/>
              </a:spcBef>
              <a:spcAft>
                <a:spcPts val="0"/>
              </a:spcAft>
              <a:buClr>
                <a:schemeClr val="dk1"/>
              </a:buClr>
              <a:buSzPts val="743"/>
              <a:buChar char="•"/>
              <a:defRPr b="0" i="0">
                <a:latin typeface="Nunito"/>
                <a:ea typeface="Nunito"/>
                <a:cs typeface="Nunito"/>
                <a:sym typeface="Nunit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1"/>
              </a:spcBef>
              <a:spcAft>
                <a:spcPts val="0"/>
              </a:spcAft>
              <a:buClr>
                <a:schemeClr val="dk1"/>
              </a:buClr>
              <a:buSzPts val="900"/>
              <a:buFont typeface="Nunito SemiBold"/>
              <a:buNone/>
              <a:defRPr sz="1800" b="1" i="0">
                <a:solidFill>
                  <a:schemeClr val="dk1"/>
                </a:solidFill>
                <a:latin typeface="Nunito SemiBold"/>
                <a:ea typeface="Nunito SemiBold"/>
                <a:cs typeface="Nunito SemiBold"/>
                <a:sym typeface="Nunito SemiBold"/>
              </a:defRPr>
            </a:lvl1pPr>
            <a:lvl2pPr marL="914400" lvl="1" indent="-228600" algn="l">
              <a:lnSpc>
                <a:spcPct val="90000"/>
              </a:lnSpc>
              <a:spcBef>
                <a:spcPts val="375"/>
              </a:spcBef>
              <a:spcAft>
                <a:spcPts val="0"/>
              </a:spcAft>
              <a:buSzPts val="1500"/>
              <a:buNone/>
              <a:defRPr sz="1500" b="1"/>
            </a:lvl2pPr>
            <a:lvl3pPr marL="1371600" lvl="2" indent="-228600" algn="l">
              <a:lnSpc>
                <a:spcPct val="90000"/>
              </a:lnSpc>
              <a:spcBef>
                <a:spcPts val="375"/>
              </a:spcBef>
              <a:spcAft>
                <a:spcPts val="0"/>
              </a:spcAft>
              <a:buSzPts val="743"/>
              <a:buNone/>
              <a:defRPr sz="1351" b="1"/>
            </a:lvl3pPr>
            <a:lvl4pPr marL="1828800" lvl="3" indent="-228600" algn="l">
              <a:lnSpc>
                <a:spcPct val="90000"/>
              </a:lnSpc>
              <a:spcBef>
                <a:spcPts val="375"/>
              </a:spcBef>
              <a:spcAft>
                <a:spcPts val="0"/>
              </a:spcAft>
              <a:buSzPts val="960"/>
              <a:buNone/>
              <a:defRPr sz="1200" b="1"/>
            </a:lvl4pPr>
            <a:lvl5pPr marL="2286000" lvl="4" indent="-228600" algn="l">
              <a:lnSpc>
                <a:spcPct val="90000"/>
              </a:lnSpc>
              <a:spcBef>
                <a:spcPts val="375"/>
              </a:spcBef>
              <a:spcAft>
                <a:spcPts val="0"/>
              </a:spcAft>
              <a:buClr>
                <a:schemeClr val="dk1"/>
              </a:buClr>
              <a:buSzPts val="66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3" name="Google Shape;63;p47"/>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751"/>
              </a:spcBef>
              <a:spcAft>
                <a:spcPts val="0"/>
              </a:spcAft>
              <a:buClr>
                <a:schemeClr val="dk1"/>
              </a:buClr>
              <a:buSzPts val="1050"/>
              <a:buFont typeface="Nunito"/>
              <a:buChar char="•"/>
              <a:defRPr b="0" i="0">
                <a:latin typeface="Nunito"/>
                <a:ea typeface="Nunito"/>
                <a:cs typeface="Nunito"/>
                <a:sym typeface="Nunito"/>
              </a:defRPr>
            </a:lvl1pPr>
            <a:lvl2pPr marL="914400" lvl="1" indent="-342900" algn="l">
              <a:lnSpc>
                <a:spcPct val="90000"/>
              </a:lnSpc>
              <a:spcBef>
                <a:spcPts val="375"/>
              </a:spcBef>
              <a:spcAft>
                <a:spcPts val="0"/>
              </a:spcAft>
              <a:buSzPts val="1800"/>
              <a:buChar char="→"/>
              <a:defRPr b="0" i="0">
                <a:latin typeface="Nunito"/>
                <a:ea typeface="Nunito"/>
                <a:cs typeface="Nunito"/>
                <a:sym typeface="Nunito"/>
              </a:defRPr>
            </a:lvl2pPr>
            <a:lvl3pPr marL="1371600" lvl="2" indent="-280987" algn="l">
              <a:lnSpc>
                <a:spcPct val="90000"/>
              </a:lnSpc>
              <a:spcBef>
                <a:spcPts val="375"/>
              </a:spcBef>
              <a:spcAft>
                <a:spcPts val="0"/>
              </a:spcAft>
              <a:buSzPts val="825"/>
              <a:buChar char="o"/>
              <a:defRPr b="0" i="0">
                <a:latin typeface="Nunito"/>
                <a:ea typeface="Nunito"/>
                <a:cs typeface="Nunito"/>
                <a:sym typeface="Nunito"/>
              </a:defRPr>
            </a:lvl3pPr>
            <a:lvl4pPr marL="1828800" lvl="3" indent="-297230" algn="l">
              <a:lnSpc>
                <a:spcPct val="90000"/>
              </a:lnSpc>
              <a:spcBef>
                <a:spcPts val="375"/>
              </a:spcBef>
              <a:spcAft>
                <a:spcPts val="0"/>
              </a:spcAft>
              <a:buSzPts val="1081"/>
              <a:buChar char="•"/>
              <a:defRPr b="0" i="0">
                <a:latin typeface="Nunito"/>
                <a:ea typeface="Nunito"/>
                <a:cs typeface="Nunito"/>
                <a:sym typeface="Nunito"/>
              </a:defRPr>
            </a:lvl4pPr>
            <a:lvl5pPr marL="2286000" lvl="4" indent="-275783" algn="l">
              <a:lnSpc>
                <a:spcPct val="90000"/>
              </a:lnSpc>
              <a:spcBef>
                <a:spcPts val="375"/>
              </a:spcBef>
              <a:spcAft>
                <a:spcPts val="0"/>
              </a:spcAft>
              <a:buClr>
                <a:schemeClr val="dk1"/>
              </a:buClr>
              <a:buSzPts val="743"/>
              <a:buChar char="•"/>
              <a:defRPr b="0" i="0">
                <a:latin typeface="Nunito"/>
                <a:ea typeface="Nunito"/>
                <a:cs typeface="Nunito"/>
                <a:sym typeface="Nunit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 name="Google Shape;65;p47"/>
          <p:cNvSpPr txBox="1"/>
          <p:nvPr/>
        </p:nvSpPr>
        <p:spPr>
          <a:xfrm>
            <a:off x="8589703" y="6356350"/>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r-BE" sz="1051" b="0" i="0">
                <a:solidFill>
                  <a:schemeClr val="accent6"/>
                </a:solidFill>
                <a:latin typeface="Nunito"/>
                <a:ea typeface="Nunito"/>
                <a:cs typeface="Nunito"/>
                <a:sym typeface="Nunito"/>
              </a:rPr>
              <a:t>‹#›</a:t>
            </a:fld>
            <a:endParaRPr sz="1051" b="0" i="0">
              <a:solidFill>
                <a:schemeClr val="accent6"/>
              </a:solidFill>
              <a:latin typeface="Nunito"/>
              <a:ea typeface="Nunito"/>
              <a:cs typeface="Nunito"/>
              <a:sym typeface="Nuni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re seul">
  <p:cSld name="Titre seul">
    <p:spTree>
      <p:nvGrpSpPr>
        <p:cNvPr id="1" name="Shape 74"/>
        <p:cNvGrpSpPr/>
        <p:nvPr/>
      </p:nvGrpSpPr>
      <p:grpSpPr>
        <a:xfrm>
          <a:off x="0" y="0"/>
          <a:ext cx="0" cy="0"/>
          <a:chOff x="0" y="0"/>
          <a:chExt cx="0" cy="0"/>
        </a:xfrm>
      </p:grpSpPr>
      <p:sp>
        <p:nvSpPr>
          <p:cNvPr id="75" name="Google Shape;75;p4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4F64"/>
              </a:buClr>
              <a:buSzPts val="3300"/>
              <a:buFont typeface="Nunito SemiBold"/>
              <a:buNone/>
              <a:defRPr b="1" i="0">
                <a:solidFill>
                  <a:srgbClr val="384F64"/>
                </a:solidFill>
                <a:latin typeface="Nunito SemiBold"/>
                <a:ea typeface="Nunito SemiBold"/>
                <a:cs typeface="Nunito SemiBold"/>
                <a:sym typeface="Nunito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49"/>
          <p:cNvPicPr preferRelativeResize="0"/>
          <p:nvPr/>
        </p:nvPicPr>
        <p:blipFill rotWithShape="1">
          <a:blip r:embed="rId2">
            <a:alphaModFix/>
          </a:blip>
          <a:srcRect/>
          <a:stretch/>
        </p:blipFill>
        <p:spPr>
          <a:xfrm>
            <a:off x="2534229" y="2127617"/>
            <a:ext cx="1504377" cy="1448138"/>
          </a:xfrm>
          <a:prstGeom prst="rect">
            <a:avLst/>
          </a:prstGeom>
          <a:noFill/>
          <a:ln>
            <a:noFill/>
          </a:ln>
        </p:spPr>
      </p:pic>
      <p:pic>
        <p:nvPicPr>
          <p:cNvPr id="77" name="Google Shape;77;p49"/>
          <p:cNvPicPr preferRelativeResize="0"/>
          <p:nvPr/>
        </p:nvPicPr>
        <p:blipFill rotWithShape="1">
          <a:blip r:embed="rId3">
            <a:alphaModFix/>
          </a:blip>
          <a:srcRect/>
          <a:stretch/>
        </p:blipFill>
        <p:spPr>
          <a:xfrm>
            <a:off x="5376559" y="2142972"/>
            <a:ext cx="1504376" cy="1504376"/>
          </a:xfrm>
          <a:prstGeom prst="rect">
            <a:avLst/>
          </a:prstGeom>
          <a:noFill/>
          <a:ln>
            <a:noFill/>
          </a:ln>
        </p:spPr>
      </p:pic>
      <p:pic>
        <p:nvPicPr>
          <p:cNvPr id="78" name="Google Shape;78;p49"/>
          <p:cNvPicPr preferRelativeResize="0"/>
          <p:nvPr/>
        </p:nvPicPr>
        <p:blipFill rotWithShape="1">
          <a:blip r:embed="rId4">
            <a:alphaModFix/>
          </a:blip>
          <a:srcRect/>
          <a:stretch/>
        </p:blipFill>
        <p:spPr>
          <a:xfrm>
            <a:off x="8218898" y="2142980"/>
            <a:ext cx="1430927" cy="1417427"/>
          </a:xfrm>
          <a:prstGeom prst="rect">
            <a:avLst/>
          </a:prstGeom>
          <a:noFill/>
          <a:ln>
            <a:noFill/>
          </a:ln>
        </p:spPr>
      </p:pic>
      <p:sp>
        <p:nvSpPr>
          <p:cNvPr id="80" name="Google Shape;80;p49"/>
          <p:cNvSpPr txBox="1"/>
          <p:nvPr/>
        </p:nvSpPr>
        <p:spPr>
          <a:xfrm>
            <a:off x="8589703" y="6356350"/>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r-BE" sz="1051" b="0" i="0">
                <a:solidFill>
                  <a:schemeClr val="accent6"/>
                </a:solidFill>
                <a:latin typeface="Nunito"/>
                <a:ea typeface="Nunito"/>
                <a:cs typeface="Nunito"/>
                <a:sym typeface="Nunito"/>
              </a:rPr>
              <a:t>‹#›</a:t>
            </a:fld>
            <a:endParaRPr sz="1051" b="0" i="0">
              <a:solidFill>
                <a:schemeClr val="accent6"/>
              </a:solidFill>
              <a:latin typeface="Nunito"/>
              <a:ea typeface="Nunito"/>
              <a:cs typeface="Nunito"/>
              <a:sym typeface="Nuni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Vide" type="blank">
  <p:cSld name="BLANK">
    <p:spTree>
      <p:nvGrpSpPr>
        <p:cNvPr id="1" name="Shape 81"/>
        <p:cNvGrpSpPr/>
        <p:nvPr/>
      </p:nvGrpSpPr>
      <p:grpSpPr>
        <a:xfrm>
          <a:off x="0" y="0"/>
          <a:ext cx="0" cy="0"/>
          <a:chOff x="0" y="0"/>
          <a:chExt cx="0" cy="0"/>
        </a:xfrm>
      </p:grpSpPr>
      <p:pic>
        <p:nvPicPr>
          <p:cNvPr id="82" name="Google Shape;82;p50"/>
          <p:cNvPicPr preferRelativeResize="0"/>
          <p:nvPr/>
        </p:nvPicPr>
        <p:blipFill rotWithShape="1">
          <a:blip r:embed="rId2">
            <a:alphaModFix/>
          </a:blip>
          <a:srcRect/>
          <a:stretch/>
        </p:blipFill>
        <p:spPr>
          <a:xfrm>
            <a:off x="3710189" y="-1150165"/>
            <a:ext cx="2050171" cy="1973528"/>
          </a:xfrm>
          <a:prstGeom prst="rect">
            <a:avLst/>
          </a:prstGeom>
          <a:noFill/>
          <a:ln>
            <a:noFill/>
          </a:ln>
        </p:spPr>
      </p:pic>
      <p:pic>
        <p:nvPicPr>
          <p:cNvPr id="83" name="Google Shape;83;p50"/>
          <p:cNvPicPr preferRelativeResize="0"/>
          <p:nvPr/>
        </p:nvPicPr>
        <p:blipFill rotWithShape="1">
          <a:blip r:embed="rId3">
            <a:alphaModFix/>
          </a:blip>
          <a:srcRect/>
          <a:stretch/>
        </p:blipFill>
        <p:spPr>
          <a:xfrm>
            <a:off x="11518900" y="4268529"/>
            <a:ext cx="1346200" cy="1333500"/>
          </a:xfrm>
          <a:prstGeom prst="rect">
            <a:avLst/>
          </a:prstGeom>
          <a:noFill/>
          <a:ln>
            <a:noFill/>
          </a:ln>
        </p:spPr>
      </p:pic>
      <p:pic>
        <p:nvPicPr>
          <p:cNvPr id="84" name="Google Shape;84;p50"/>
          <p:cNvPicPr preferRelativeResize="0"/>
          <p:nvPr/>
        </p:nvPicPr>
        <p:blipFill rotWithShape="1">
          <a:blip r:embed="rId4">
            <a:alphaModFix/>
          </a:blip>
          <a:srcRect/>
          <a:stretch/>
        </p:blipFill>
        <p:spPr>
          <a:xfrm>
            <a:off x="-694348" y="0"/>
            <a:ext cx="1740903" cy="1724000"/>
          </a:xfrm>
          <a:prstGeom prst="rect">
            <a:avLst/>
          </a:prstGeom>
          <a:noFill/>
          <a:ln>
            <a:noFill/>
          </a:ln>
        </p:spPr>
      </p:pic>
      <p:pic>
        <p:nvPicPr>
          <p:cNvPr id="85" name="Google Shape;85;p50"/>
          <p:cNvPicPr preferRelativeResize="0"/>
          <p:nvPr/>
        </p:nvPicPr>
        <p:blipFill rotWithShape="1">
          <a:blip r:embed="rId5">
            <a:alphaModFix/>
          </a:blip>
          <a:srcRect/>
          <a:stretch/>
        </p:blipFill>
        <p:spPr>
          <a:xfrm>
            <a:off x="-1258972" y="3721067"/>
            <a:ext cx="2517943" cy="2541696"/>
          </a:xfrm>
          <a:prstGeom prst="rect">
            <a:avLst/>
          </a:prstGeom>
          <a:noFill/>
          <a:ln>
            <a:noFill/>
          </a:ln>
        </p:spPr>
      </p:pic>
      <p:pic>
        <p:nvPicPr>
          <p:cNvPr id="86" name="Google Shape;86;p50"/>
          <p:cNvPicPr preferRelativeResize="0"/>
          <p:nvPr/>
        </p:nvPicPr>
        <p:blipFill rotWithShape="1">
          <a:blip r:embed="rId6">
            <a:alphaModFix/>
          </a:blip>
          <a:srcRect/>
          <a:stretch/>
        </p:blipFill>
        <p:spPr>
          <a:xfrm>
            <a:off x="7798536" y="5696398"/>
            <a:ext cx="2050169" cy="205016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u avec légende" type="objTx">
  <p:cSld name="OBJECT_WITH_CAPTION_TEXT">
    <p:spTree>
      <p:nvGrpSpPr>
        <p:cNvPr id="1" name="Shape 87"/>
        <p:cNvGrpSpPr/>
        <p:nvPr/>
      </p:nvGrpSpPr>
      <p:grpSpPr>
        <a:xfrm>
          <a:off x="0" y="0"/>
          <a:ext cx="0" cy="0"/>
          <a:chOff x="0" y="0"/>
          <a:chExt cx="0" cy="0"/>
        </a:xfrm>
      </p:grpSpPr>
      <p:sp>
        <p:nvSpPr>
          <p:cNvPr id="88" name="Google Shape;88;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84F64"/>
              </a:buClr>
              <a:buSzPts val="2400"/>
              <a:buFont typeface="Nunito SemiBold"/>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1"/>
          <p:cNvSpPr txBox="1">
            <a:spLocks noGrp="1"/>
          </p:cNvSpPr>
          <p:nvPr>
            <p:ph type="body" idx="1"/>
          </p:nvPr>
        </p:nvSpPr>
        <p:spPr>
          <a:xfrm>
            <a:off x="5180012" y="1239045"/>
            <a:ext cx="6172200" cy="4629944"/>
          </a:xfrm>
          <a:prstGeom prst="rect">
            <a:avLst/>
          </a:prstGeom>
          <a:noFill/>
          <a:ln>
            <a:noFill/>
          </a:ln>
        </p:spPr>
        <p:txBody>
          <a:bodyPr spcFirstLastPara="1" wrap="square" lIns="91425" tIns="45700" rIns="91425" bIns="45700" anchor="t" anchorCtr="0">
            <a:normAutofit/>
          </a:bodyPr>
          <a:lstStyle>
            <a:lvl1pPr marL="457200" lvl="0" indent="-304800" algn="l">
              <a:lnSpc>
                <a:spcPct val="90000"/>
              </a:lnSpc>
              <a:spcBef>
                <a:spcPts val="751"/>
              </a:spcBef>
              <a:spcAft>
                <a:spcPts val="0"/>
              </a:spcAft>
              <a:buClr>
                <a:schemeClr val="dk1"/>
              </a:buClr>
              <a:buSzPts val="1200"/>
              <a:buFont typeface="Nunito"/>
              <a:buChar char="•"/>
              <a:defRPr sz="2400" b="0" i="0">
                <a:latin typeface="Nunito"/>
                <a:ea typeface="Nunito"/>
                <a:cs typeface="Nunito"/>
                <a:sym typeface="Nunito"/>
              </a:defRPr>
            </a:lvl1pPr>
            <a:lvl2pPr marL="914400" lvl="1" indent="-361950" algn="l">
              <a:lnSpc>
                <a:spcPct val="90000"/>
              </a:lnSpc>
              <a:spcBef>
                <a:spcPts val="375"/>
              </a:spcBef>
              <a:spcAft>
                <a:spcPts val="0"/>
              </a:spcAft>
              <a:buSzPts val="2100"/>
              <a:buChar char="→"/>
              <a:defRPr sz="2100" b="0" i="0">
                <a:latin typeface="Nunito"/>
                <a:ea typeface="Nunito"/>
                <a:cs typeface="Nunito"/>
                <a:sym typeface="Nunito"/>
              </a:defRPr>
            </a:lvl2pPr>
            <a:lvl3pPr marL="1371600" lvl="2" indent="-291464" algn="l">
              <a:lnSpc>
                <a:spcPct val="90000"/>
              </a:lnSpc>
              <a:spcBef>
                <a:spcPts val="375"/>
              </a:spcBef>
              <a:spcAft>
                <a:spcPts val="0"/>
              </a:spcAft>
              <a:buSzPts val="990"/>
              <a:buChar char="o"/>
              <a:defRPr sz="1800" b="0" i="0">
                <a:latin typeface="Nunito"/>
                <a:ea typeface="Nunito"/>
                <a:cs typeface="Nunito"/>
                <a:sym typeface="Nunito"/>
              </a:defRPr>
            </a:lvl3pPr>
            <a:lvl4pPr marL="1828800" lvl="3" indent="-304800" algn="l">
              <a:lnSpc>
                <a:spcPct val="90000"/>
              </a:lnSpc>
              <a:spcBef>
                <a:spcPts val="375"/>
              </a:spcBef>
              <a:spcAft>
                <a:spcPts val="0"/>
              </a:spcAft>
              <a:buSzPts val="1200"/>
              <a:buChar char="•"/>
              <a:defRPr sz="1500" b="0" i="0">
                <a:latin typeface="Nunito"/>
                <a:ea typeface="Nunito"/>
                <a:cs typeface="Nunito"/>
                <a:sym typeface="Nunito"/>
              </a:defRPr>
            </a:lvl4pPr>
            <a:lvl5pPr marL="2286000" lvl="4" indent="-280987" algn="l">
              <a:lnSpc>
                <a:spcPct val="90000"/>
              </a:lnSpc>
              <a:spcBef>
                <a:spcPts val="375"/>
              </a:spcBef>
              <a:spcAft>
                <a:spcPts val="0"/>
              </a:spcAft>
              <a:buClr>
                <a:schemeClr val="dk1"/>
              </a:buClr>
              <a:buSzPts val="825"/>
              <a:buChar char="•"/>
              <a:defRPr sz="1500" b="0" i="0">
                <a:latin typeface="Nunito"/>
                <a:ea typeface="Nunito"/>
                <a:cs typeface="Nunito"/>
                <a:sym typeface="Nunito"/>
              </a:defRPr>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90" name="Google Shape;90;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1"/>
              </a:spcBef>
              <a:spcAft>
                <a:spcPts val="0"/>
              </a:spcAft>
              <a:buClr>
                <a:schemeClr val="dk1"/>
              </a:buClr>
              <a:buSzPts val="600"/>
              <a:buFont typeface="Nunito"/>
              <a:buNone/>
              <a:defRPr sz="1200" b="0" i="0">
                <a:latin typeface="Nunito"/>
                <a:ea typeface="Nunito"/>
                <a:cs typeface="Nunito"/>
                <a:sym typeface="Nunito"/>
              </a:defRPr>
            </a:lvl1pPr>
            <a:lvl2pPr marL="914400" lvl="1" indent="-228600" algn="l">
              <a:lnSpc>
                <a:spcPct val="90000"/>
              </a:lnSpc>
              <a:spcBef>
                <a:spcPts val="375"/>
              </a:spcBef>
              <a:spcAft>
                <a:spcPts val="0"/>
              </a:spcAft>
              <a:buSzPts val="1051"/>
              <a:buNone/>
              <a:defRPr sz="1051"/>
            </a:lvl2pPr>
            <a:lvl3pPr marL="1371600" lvl="2" indent="-228600" algn="l">
              <a:lnSpc>
                <a:spcPct val="90000"/>
              </a:lnSpc>
              <a:spcBef>
                <a:spcPts val="375"/>
              </a:spcBef>
              <a:spcAft>
                <a:spcPts val="0"/>
              </a:spcAft>
              <a:buSzPts val="495"/>
              <a:buNone/>
              <a:defRPr sz="900"/>
            </a:lvl3pPr>
            <a:lvl4pPr marL="1828800" lvl="3" indent="-228600" algn="l">
              <a:lnSpc>
                <a:spcPct val="90000"/>
              </a:lnSpc>
              <a:spcBef>
                <a:spcPts val="375"/>
              </a:spcBef>
              <a:spcAft>
                <a:spcPts val="0"/>
              </a:spcAft>
              <a:buSzPts val="601"/>
              <a:buNone/>
              <a:defRPr sz="751"/>
            </a:lvl4pPr>
            <a:lvl5pPr marL="2286000" lvl="4" indent="-228600" algn="l">
              <a:lnSpc>
                <a:spcPct val="90000"/>
              </a:lnSpc>
              <a:spcBef>
                <a:spcPts val="375"/>
              </a:spcBef>
              <a:spcAft>
                <a:spcPts val="0"/>
              </a:spcAft>
              <a:buClr>
                <a:schemeClr val="dk1"/>
              </a:buClr>
              <a:buSzPts val="413"/>
              <a:buNone/>
              <a:defRPr sz="751"/>
            </a:lvl5pPr>
            <a:lvl6pPr marL="2743200" lvl="5" indent="-228600" algn="l">
              <a:lnSpc>
                <a:spcPct val="90000"/>
              </a:lnSpc>
              <a:spcBef>
                <a:spcPts val="375"/>
              </a:spcBef>
              <a:spcAft>
                <a:spcPts val="0"/>
              </a:spcAft>
              <a:buClr>
                <a:schemeClr val="dk1"/>
              </a:buClr>
              <a:buSzPts val="751"/>
              <a:buNone/>
              <a:defRPr sz="751"/>
            </a:lvl6pPr>
            <a:lvl7pPr marL="3200400" lvl="6" indent="-228600" algn="l">
              <a:lnSpc>
                <a:spcPct val="90000"/>
              </a:lnSpc>
              <a:spcBef>
                <a:spcPts val="375"/>
              </a:spcBef>
              <a:spcAft>
                <a:spcPts val="0"/>
              </a:spcAft>
              <a:buClr>
                <a:schemeClr val="dk1"/>
              </a:buClr>
              <a:buSzPts val="751"/>
              <a:buNone/>
              <a:defRPr sz="751"/>
            </a:lvl7pPr>
            <a:lvl8pPr marL="3657600" lvl="7" indent="-228600" algn="l">
              <a:lnSpc>
                <a:spcPct val="90000"/>
              </a:lnSpc>
              <a:spcBef>
                <a:spcPts val="375"/>
              </a:spcBef>
              <a:spcAft>
                <a:spcPts val="0"/>
              </a:spcAft>
              <a:buClr>
                <a:schemeClr val="dk1"/>
              </a:buClr>
              <a:buSzPts val="751"/>
              <a:buNone/>
              <a:defRPr sz="751"/>
            </a:lvl8pPr>
            <a:lvl9pPr marL="4114800" lvl="8" indent="-228600" algn="l">
              <a:lnSpc>
                <a:spcPct val="90000"/>
              </a:lnSpc>
              <a:spcBef>
                <a:spcPts val="375"/>
              </a:spcBef>
              <a:spcAft>
                <a:spcPts val="0"/>
              </a:spcAft>
              <a:buClr>
                <a:schemeClr val="dk1"/>
              </a:buClr>
              <a:buSzPts val="751"/>
              <a:buNone/>
              <a:defRPr sz="751"/>
            </a:lvl9pPr>
          </a:lstStyle>
          <a:p>
            <a:endParaRPr/>
          </a:p>
        </p:txBody>
      </p:sp>
      <p:sp>
        <p:nvSpPr>
          <p:cNvPr id="92" name="Google Shape;92;p51"/>
          <p:cNvSpPr txBox="1"/>
          <p:nvPr/>
        </p:nvSpPr>
        <p:spPr>
          <a:xfrm>
            <a:off x="8589703" y="6356350"/>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r-BE" sz="1051" b="0" i="0">
                <a:solidFill>
                  <a:schemeClr val="accent6"/>
                </a:solidFill>
                <a:latin typeface="Nunito"/>
                <a:ea typeface="Nunito"/>
                <a:cs typeface="Nunito"/>
                <a:sym typeface="Nunito"/>
              </a:rPr>
              <a:t>‹#›</a:t>
            </a:fld>
            <a:endParaRPr sz="1051" b="0" i="0">
              <a:solidFill>
                <a:schemeClr val="accent6"/>
              </a:solidFill>
              <a:latin typeface="Nunito"/>
              <a:ea typeface="Nunito"/>
              <a:cs typeface="Nunito"/>
              <a:sym typeface="Nuni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Image avec légende" type="picTx">
  <p:cSld name="PICTURE_WITH_CAPTION_TEXT">
    <p:spTree>
      <p:nvGrpSpPr>
        <p:cNvPr id="1" name="Shape 93"/>
        <p:cNvGrpSpPr/>
        <p:nvPr/>
      </p:nvGrpSpPr>
      <p:grpSpPr>
        <a:xfrm>
          <a:off x="0" y="0"/>
          <a:ext cx="0" cy="0"/>
          <a:chOff x="0" y="0"/>
          <a:chExt cx="0" cy="0"/>
        </a:xfrm>
      </p:grpSpPr>
      <p:sp>
        <p:nvSpPr>
          <p:cNvPr id="94" name="Google Shape;94;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84F64"/>
              </a:buClr>
              <a:buSzPts val="2400"/>
              <a:buFont typeface="Nunito SemiBold"/>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2"/>
          <p:cNvSpPr>
            <a:spLocks noGrp="1"/>
          </p:cNvSpPr>
          <p:nvPr>
            <p:ph type="pic" idx="2"/>
          </p:nvPr>
        </p:nvSpPr>
        <p:spPr>
          <a:xfrm>
            <a:off x="5183188" y="987433"/>
            <a:ext cx="6172200" cy="4873625"/>
          </a:xfrm>
          <a:prstGeom prst="rect">
            <a:avLst/>
          </a:prstGeom>
          <a:noFill/>
          <a:ln>
            <a:noFill/>
          </a:ln>
        </p:spPr>
      </p:sp>
      <p:sp>
        <p:nvSpPr>
          <p:cNvPr id="96" name="Google Shape;96;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1"/>
              </a:spcBef>
              <a:spcAft>
                <a:spcPts val="0"/>
              </a:spcAft>
              <a:buClr>
                <a:schemeClr val="dk1"/>
              </a:buClr>
              <a:buSzPts val="600"/>
              <a:buFont typeface="Nunito"/>
              <a:buNone/>
              <a:defRPr sz="1200" b="0" i="0">
                <a:latin typeface="Nunito"/>
                <a:ea typeface="Nunito"/>
                <a:cs typeface="Nunito"/>
                <a:sym typeface="Nunito"/>
              </a:defRPr>
            </a:lvl1pPr>
            <a:lvl2pPr marL="914400" lvl="1" indent="-228600" algn="l">
              <a:lnSpc>
                <a:spcPct val="90000"/>
              </a:lnSpc>
              <a:spcBef>
                <a:spcPts val="375"/>
              </a:spcBef>
              <a:spcAft>
                <a:spcPts val="0"/>
              </a:spcAft>
              <a:buSzPts val="1051"/>
              <a:buNone/>
              <a:defRPr sz="1051"/>
            </a:lvl2pPr>
            <a:lvl3pPr marL="1371600" lvl="2" indent="-228600" algn="l">
              <a:lnSpc>
                <a:spcPct val="90000"/>
              </a:lnSpc>
              <a:spcBef>
                <a:spcPts val="375"/>
              </a:spcBef>
              <a:spcAft>
                <a:spcPts val="0"/>
              </a:spcAft>
              <a:buSzPts val="495"/>
              <a:buNone/>
              <a:defRPr sz="900"/>
            </a:lvl3pPr>
            <a:lvl4pPr marL="1828800" lvl="3" indent="-228600" algn="l">
              <a:lnSpc>
                <a:spcPct val="90000"/>
              </a:lnSpc>
              <a:spcBef>
                <a:spcPts val="375"/>
              </a:spcBef>
              <a:spcAft>
                <a:spcPts val="0"/>
              </a:spcAft>
              <a:buSzPts val="601"/>
              <a:buNone/>
              <a:defRPr sz="751"/>
            </a:lvl4pPr>
            <a:lvl5pPr marL="2286000" lvl="4" indent="-228600" algn="l">
              <a:lnSpc>
                <a:spcPct val="90000"/>
              </a:lnSpc>
              <a:spcBef>
                <a:spcPts val="375"/>
              </a:spcBef>
              <a:spcAft>
                <a:spcPts val="0"/>
              </a:spcAft>
              <a:buClr>
                <a:schemeClr val="dk1"/>
              </a:buClr>
              <a:buSzPts val="413"/>
              <a:buNone/>
              <a:defRPr sz="751"/>
            </a:lvl5pPr>
            <a:lvl6pPr marL="2743200" lvl="5" indent="-228600" algn="l">
              <a:lnSpc>
                <a:spcPct val="90000"/>
              </a:lnSpc>
              <a:spcBef>
                <a:spcPts val="375"/>
              </a:spcBef>
              <a:spcAft>
                <a:spcPts val="0"/>
              </a:spcAft>
              <a:buClr>
                <a:schemeClr val="dk1"/>
              </a:buClr>
              <a:buSzPts val="751"/>
              <a:buNone/>
              <a:defRPr sz="751"/>
            </a:lvl6pPr>
            <a:lvl7pPr marL="3200400" lvl="6" indent="-228600" algn="l">
              <a:lnSpc>
                <a:spcPct val="90000"/>
              </a:lnSpc>
              <a:spcBef>
                <a:spcPts val="375"/>
              </a:spcBef>
              <a:spcAft>
                <a:spcPts val="0"/>
              </a:spcAft>
              <a:buClr>
                <a:schemeClr val="dk1"/>
              </a:buClr>
              <a:buSzPts val="751"/>
              <a:buNone/>
              <a:defRPr sz="751"/>
            </a:lvl7pPr>
            <a:lvl8pPr marL="3657600" lvl="7" indent="-228600" algn="l">
              <a:lnSpc>
                <a:spcPct val="90000"/>
              </a:lnSpc>
              <a:spcBef>
                <a:spcPts val="375"/>
              </a:spcBef>
              <a:spcAft>
                <a:spcPts val="0"/>
              </a:spcAft>
              <a:buClr>
                <a:schemeClr val="dk1"/>
              </a:buClr>
              <a:buSzPts val="751"/>
              <a:buNone/>
              <a:defRPr sz="751"/>
            </a:lvl8pPr>
            <a:lvl9pPr marL="4114800" lvl="8" indent="-228600" algn="l">
              <a:lnSpc>
                <a:spcPct val="90000"/>
              </a:lnSpc>
              <a:spcBef>
                <a:spcPts val="375"/>
              </a:spcBef>
              <a:spcAft>
                <a:spcPts val="0"/>
              </a:spcAft>
              <a:buClr>
                <a:schemeClr val="dk1"/>
              </a:buClr>
              <a:buSzPts val="751"/>
              <a:buNone/>
              <a:defRPr sz="751"/>
            </a:lvl9pPr>
          </a:lstStyle>
          <a:p>
            <a:endParaRPr/>
          </a:p>
        </p:txBody>
      </p:sp>
      <p:sp>
        <p:nvSpPr>
          <p:cNvPr id="98" name="Google Shape;98;p52"/>
          <p:cNvSpPr txBox="1"/>
          <p:nvPr/>
        </p:nvSpPr>
        <p:spPr>
          <a:xfrm>
            <a:off x="8589703" y="6356350"/>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r-BE" sz="1051" b="0" i="0">
                <a:solidFill>
                  <a:schemeClr val="accent6"/>
                </a:solidFill>
                <a:latin typeface="Nunito"/>
                <a:ea typeface="Nunito"/>
                <a:cs typeface="Nunito"/>
                <a:sym typeface="Nunito"/>
              </a:rPr>
              <a:t>‹#›</a:t>
            </a:fld>
            <a:endParaRPr sz="1051" b="0" i="0">
              <a:solidFill>
                <a:schemeClr val="accent6"/>
              </a:solidFill>
              <a:latin typeface="Nunito"/>
              <a:ea typeface="Nunito"/>
              <a:cs typeface="Nunito"/>
              <a:sym typeface="Nuni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re et texte vertical" type="vertTx">
  <p:cSld name="VERTICAL_TEXT">
    <p:spTree>
      <p:nvGrpSpPr>
        <p:cNvPr id="1" name="Shape 99"/>
        <p:cNvGrpSpPr/>
        <p:nvPr/>
      </p:nvGrpSpPr>
      <p:grpSpPr>
        <a:xfrm>
          <a:off x="0" y="0"/>
          <a:ext cx="0" cy="0"/>
          <a:chOff x="0" y="0"/>
          <a:chExt cx="0" cy="0"/>
        </a:xfrm>
      </p:grpSpPr>
      <p:sp>
        <p:nvSpPr>
          <p:cNvPr id="100" name="Google Shape;100;p5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4F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751"/>
              </a:spcBef>
              <a:spcAft>
                <a:spcPts val="0"/>
              </a:spcAft>
              <a:buClr>
                <a:schemeClr val="dk1"/>
              </a:buClr>
              <a:buSzPts val="1050"/>
              <a:buFont typeface="Nunito"/>
              <a:buChar char="•"/>
              <a:defRPr b="0" i="0">
                <a:latin typeface="Nunito"/>
                <a:ea typeface="Nunito"/>
                <a:cs typeface="Nunito"/>
                <a:sym typeface="Nunito"/>
              </a:defRPr>
            </a:lvl1pPr>
            <a:lvl2pPr marL="914400" lvl="1" indent="-342900" algn="l">
              <a:lnSpc>
                <a:spcPct val="90000"/>
              </a:lnSpc>
              <a:spcBef>
                <a:spcPts val="375"/>
              </a:spcBef>
              <a:spcAft>
                <a:spcPts val="0"/>
              </a:spcAft>
              <a:buSzPts val="1800"/>
              <a:buChar char="→"/>
              <a:defRPr b="0" i="0">
                <a:latin typeface="Nunito"/>
                <a:ea typeface="Nunito"/>
                <a:cs typeface="Nunito"/>
                <a:sym typeface="Nunito"/>
              </a:defRPr>
            </a:lvl2pPr>
            <a:lvl3pPr marL="1371600" lvl="2" indent="-280987" algn="l">
              <a:lnSpc>
                <a:spcPct val="90000"/>
              </a:lnSpc>
              <a:spcBef>
                <a:spcPts val="375"/>
              </a:spcBef>
              <a:spcAft>
                <a:spcPts val="0"/>
              </a:spcAft>
              <a:buSzPts val="825"/>
              <a:buChar char="o"/>
              <a:defRPr b="0" i="0">
                <a:latin typeface="Nunito"/>
                <a:ea typeface="Nunito"/>
                <a:cs typeface="Nunito"/>
                <a:sym typeface="Nunito"/>
              </a:defRPr>
            </a:lvl3pPr>
            <a:lvl4pPr marL="1828800" lvl="3" indent="-297230" algn="l">
              <a:lnSpc>
                <a:spcPct val="90000"/>
              </a:lnSpc>
              <a:spcBef>
                <a:spcPts val="375"/>
              </a:spcBef>
              <a:spcAft>
                <a:spcPts val="0"/>
              </a:spcAft>
              <a:buSzPts val="1081"/>
              <a:buChar char="•"/>
              <a:defRPr b="0" i="0">
                <a:latin typeface="Nunito"/>
                <a:ea typeface="Nunito"/>
                <a:cs typeface="Nunito"/>
                <a:sym typeface="Nunito"/>
              </a:defRPr>
            </a:lvl4pPr>
            <a:lvl5pPr marL="2286000" lvl="4" indent="-275783" algn="l">
              <a:lnSpc>
                <a:spcPct val="90000"/>
              </a:lnSpc>
              <a:spcBef>
                <a:spcPts val="375"/>
              </a:spcBef>
              <a:spcAft>
                <a:spcPts val="0"/>
              </a:spcAft>
              <a:buClr>
                <a:schemeClr val="dk1"/>
              </a:buClr>
              <a:buSzPts val="743"/>
              <a:buChar char="•"/>
              <a:defRPr b="0" i="0">
                <a:latin typeface="Nunito"/>
                <a:ea typeface="Nunito"/>
                <a:cs typeface="Nunito"/>
                <a:sym typeface="Nunit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53"/>
          <p:cNvSpPr txBox="1"/>
          <p:nvPr/>
        </p:nvSpPr>
        <p:spPr>
          <a:xfrm>
            <a:off x="8589703" y="6356350"/>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r-BE" sz="1051" b="0" i="0">
                <a:solidFill>
                  <a:schemeClr val="accent6"/>
                </a:solidFill>
                <a:latin typeface="Nunito"/>
                <a:ea typeface="Nunito"/>
                <a:cs typeface="Nunito"/>
                <a:sym typeface="Nunito"/>
              </a:rPr>
              <a:t>‹#›</a:t>
            </a:fld>
            <a:endParaRPr sz="1051" b="0" i="0">
              <a:solidFill>
                <a:schemeClr val="accent6"/>
              </a:solidFill>
              <a:latin typeface="Nunito"/>
              <a:ea typeface="Nunito"/>
              <a:cs typeface="Nunito"/>
              <a:sym typeface="Nuni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1" y="365129"/>
            <a:ext cx="939900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84F64"/>
              </a:buClr>
              <a:buSzPts val="3300"/>
              <a:buFont typeface="Nunito SemiBold"/>
              <a:buNone/>
              <a:defRPr sz="3300" b="1" i="0" u="none" strike="noStrike" cap="none">
                <a:solidFill>
                  <a:srgbClr val="384F64"/>
                </a:solidFill>
                <a:latin typeface="Nunito SemiBold"/>
                <a:ea typeface="Nunito SemiBold"/>
                <a:cs typeface="Nunito SemiBold"/>
                <a:sym typeface="Nunit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95275" algn="l" rtl="0">
              <a:lnSpc>
                <a:spcPct val="90000"/>
              </a:lnSpc>
              <a:spcBef>
                <a:spcPts val="751"/>
              </a:spcBef>
              <a:spcAft>
                <a:spcPts val="0"/>
              </a:spcAft>
              <a:buClr>
                <a:schemeClr val="dk1"/>
              </a:buClr>
              <a:buSzPts val="1050"/>
              <a:buFont typeface="Nunito"/>
              <a:buChar char="•"/>
              <a:defRPr sz="2100" b="0" i="0" u="none" strike="noStrike" cap="none">
                <a:solidFill>
                  <a:schemeClr val="dk1"/>
                </a:solidFill>
                <a:latin typeface="Nunito"/>
                <a:ea typeface="Nunito"/>
                <a:cs typeface="Nunito"/>
                <a:sym typeface="Nunito"/>
              </a:defRPr>
            </a:lvl1pPr>
            <a:lvl2pPr marL="914400" marR="0" lvl="1" indent="-342900" algn="l" rtl="0">
              <a:lnSpc>
                <a:spcPct val="90000"/>
              </a:lnSpc>
              <a:spcBef>
                <a:spcPts val="375"/>
              </a:spcBef>
              <a:spcAft>
                <a:spcPts val="0"/>
              </a:spcAft>
              <a:buClr>
                <a:srgbClr val="1F474D"/>
              </a:buClr>
              <a:buSzPts val="1800"/>
              <a:buFont typeface="Merriweather Sans"/>
              <a:buChar char="→"/>
              <a:defRPr sz="1800" b="0" i="0" u="none" strike="noStrike" cap="none">
                <a:solidFill>
                  <a:srgbClr val="DA4035"/>
                </a:solidFill>
                <a:latin typeface="Nunito"/>
                <a:ea typeface="Nunito"/>
                <a:cs typeface="Nunito"/>
                <a:sym typeface="Nunito"/>
              </a:defRPr>
            </a:lvl2pPr>
            <a:lvl3pPr marL="1371600" marR="0" lvl="2" indent="-280987" algn="l" rtl="0">
              <a:lnSpc>
                <a:spcPct val="90000"/>
              </a:lnSpc>
              <a:spcBef>
                <a:spcPts val="375"/>
              </a:spcBef>
              <a:spcAft>
                <a:spcPts val="0"/>
              </a:spcAft>
              <a:buClr>
                <a:srgbClr val="384F64"/>
              </a:buClr>
              <a:buSzPts val="825"/>
              <a:buFont typeface="Courier New"/>
              <a:buChar char="o"/>
              <a:defRPr sz="1500" b="0" i="0" u="none" strike="noStrike" cap="none">
                <a:solidFill>
                  <a:schemeClr val="dk1"/>
                </a:solidFill>
                <a:latin typeface="Nunito"/>
                <a:ea typeface="Nunito"/>
                <a:cs typeface="Nunito"/>
                <a:sym typeface="Nunito"/>
              </a:defRPr>
            </a:lvl3pPr>
            <a:lvl4pPr marL="1828800" marR="0" lvl="3" indent="-297230" algn="l" rtl="0">
              <a:lnSpc>
                <a:spcPct val="90000"/>
              </a:lnSpc>
              <a:spcBef>
                <a:spcPts val="375"/>
              </a:spcBef>
              <a:spcAft>
                <a:spcPts val="0"/>
              </a:spcAft>
              <a:buClr>
                <a:srgbClr val="1F474D"/>
              </a:buClr>
              <a:buSzPts val="1081"/>
              <a:buFont typeface="Arial"/>
              <a:buChar char="•"/>
              <a:defRPr sz="1351" b="0" i="0" u="none" strike="noStrike" cap="none">
                <a:solidFill>
                  <a:schemeClr val="dk1"/>
                </a:solidFill>
                <a:latin typeface="Nunito"/>
                <a:ea typeface="Nunito"/>
                <a:cs typeface="Nunito"/>
                <a:sym typeface="Nunito"/>
              </a:defRPr>
            </a:lvl4pPr>
            <a:lvl5pPr marL="2286000" marR="0" lvl="4" indent="-275783" algn="l" rtl="0">
              <a:lnSpc>
                <a:spcPct val="90000"/>
              </a:lnSpc>
              <a:spcBef>
                <a:spcPts val="375"/>
              </a:spcBef>
              <a:spcAft>
                <a:spcPts val="0"/>
              </a:spcAft>
              <a:buClr>
                <a:schemeClr val="dk1"/>
              </a:buClr>
              <a:buSzPts val="743"/>
              <a:buFont typeface="Arial"/>
              <a:buChar char="•"/>
              <a:defRPr sz="1351" b="0" i="0" u="none" strike="noStrike" cap="none">
                <a:solidFill>
                  <a:schemeClr val="dk1"/>
                </a:solidFill>
                <a:latin typeface="Nunito"/>
                <a:ea typeface="Nunito"/>
                <a:cs typeface="Nunito"/>
                <a:sym typeface="Nunito"/>
              </a:defRPr>
            </a:lvl5pPr>
            <a:lvl6pPr marL="2743200" marR="0" lvl="5"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Calibri"/>
                <a:ea typeface="Calibri"/>
                <a:cs typeface="Calibri"/>
                <a:sym typeface="Calibri"/>
              </a:defRPr>
            </a:lvl6pPr>
            <a:lvl7pPr marL="3200400" marR="0" lvl="6"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Calibri"/>
                <a:ea typeface="Calibri"/>
                <a:cs typeface="Calibri"/>
                <a:sym typeface="Calibri"/>
              </a:defRPr>
            </a:lvl7pPr>
            <a:lvl8pPr marL="3657600" marR="0" lvl="7"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Calibri"/>
                <a:ea typeface="Calibri"/>
                <a:cs typeface="Calibri"/>
                <a:sym typeface="Calibri"/>
              </a:defRPr>
            </a:lvl8pPr>
            <a:lvl9pPr marL="4114800" marR="0" lvl="8"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Calibri"/>
                <a:ea typeface="Calibri"/>
                <a:cs typeface="Calibri"/>
                <a:sym typeface="Calibri"/>
              </a:defRPr>
            </a:lvl9pPr>
          </a:lstStyle>
          <a:p>
            <a:endParaRPr/>
          </a:p>
        </p:txBody>
      </p:sp>
      <p:sp>
        <p:nvSpPr>
          <p:cNvPr id="12" name="Google Shape;12;p38"/>
          <p:cNvSpPr txBox="1"/>
          <p:nvPr/>
        </p:nvSpPr>
        <p:spPr>
          <a:xfrm>
            <a:off x="5365635" y="5262114"/>
            <a:ext cx="184731" cy="300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1">
              <a:solidFill>
                <a:schemeClr val="dk1"/>
              </a:solidFill>
              <a:latin typeface="Calibri"/>
              <a:ea typeface="Calibri"/>
              <a:cs typeface="Calibri"/>
              <a:sym typeface="Calibri"/>
            </a:endParaRPr>
          </a:p>
        </p:txBody>
      </p:sp>
      <p:sp>
        <p:nvSpPr>
          <p:cNvPr id="13" name="Google Shape;13;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1" b="0" i="0" u="none">
                <a:solidFill>
                  <a:schemeClr val="accent6"/>
                </a:solidFill>
                <a:latin typeface="Nunito"/>
                <a:ea typeface="Nunito"/>
                <a:cs typeface="Nunito"/>
                <a:sym typeface="Nunito"/>
              </a:defRPr>
            </a:lvl1pPr>
            <a:lvl2pPr marL="0" marR="0" lvl="1" indent="0" algn="l" rtl="0">
              <a:spcBef>
                <a:spcPts val="0"/>
              </a:spcBef>
              <a:buNone/>
              <a:defRPr sz="1051" b="0" i="0" u="none">
                <a:solidFill>
                  <a:schemeClr val="accent6"/>
                </a:solidFill>
                <a:latin typeface="Nunito"/>
                <a:ea typeface="Nunito"/>
                <a:cs typeface="Nunito"/>
                <a:sym typeface="Nunito"/>
              </a:defRPr>
            </a:lvl2pPr>
            <a:lvl3pPr marL="0" marR="0" lvl="2" indent="0" algn="l" rtl="0">
              <a:spcBef>
                <a:spcPts val="0"/>
              </a:spcBef>
              <a:buNone/>
              <a:defRPr sz="1051" b="0" i="0" u="none">
                <a:solidFill>
                  <a:schemeClr val="accent6"/>
                </a:solidFill>
                <a:latin typeface="Nunito"/>
                <a:ea typeface="Nunito"/>
                <a:cs typeface="Nunito"/>
                <a:sym typeface="Nunito"/>
              </a:defRPr>
            </a:lvl3pPr>
            <a:lvl4pPr marL="0" marR="0" lvl="3" indent="0" algn="l" rtl="0">
              <a:spcBef>
                <a:spcPts val="0"/>
              </a:spcBef>
              <a:buNone/>
              <a:defRPr sz="1051" b="0" i="0" u="none">
                <a:solidFill>
                  <a:schemeClr val="accent6"/>
                </a:solidFill>
                <a:latin typeface="Nunito"/>
                <a:ea typeface="Nunito"/>
                <a:cs typeface="Nunito"/>
                <a:sym typeface="Nunito"/>
              </a:defRPr>
            </a:lvl4pPr>
            <a:lvl5pPr marL="0" marR="0" lvl="4" indent="0" algn="l" rtl="0">
              <a:spcBef>
                <a:spcPts val="0"/>
              </a:spcBef>
              <a:buNone/>
              <a:defRPr sz="1051" b="0" i="0" u="none">
                <a:solidFill>
                  <a:schemeClr val="accent6"/>
                </a:solidFill>
                <a:latin typeface="Nunito"/>
                <a:ea typeface="Nunito"/>
                <a:cs typeface="Nunito"/>
                <a:sym typeface="Nunito"/>
              </a:defRPr>
            </a:lvl5pPr>
            <a:lvl6pPr marL="0" marR="0" lvl="5" indent="0" algn="l" rtl="0">
              <a:spcBef>
                <a:spcPts val="0"/>
              </a:spcBef>
              <a:buNone/>
              <a:defRPr sz="1051" b="0" i="0" u="none">
                <a:solidFill>
                  <a:schemeClr val="accent6"/>
                </a:solidFill>
                <a:latin typeface="Nunito"/>
                <a:ea typeface="Nunito"/>
                <a:cs typeface="Nunito"/>
                <a:sym typeface="Nunito"/>
              </a:defRPr>
            </a:lvl6pPr>
            <a:lvl7pPr marL="0" marR="0" lvl="6" indent="0" algn="l" rtl="0">
              <a:spcBef>
                <a:spcPts val="0"/>
              </a:spcBef>
              <a:buNone/>
              <a:defRPr sz="1051" b="0" i="0" u="none">
                <a:solidFill>
                  <a:schemeClr val="accent6"/>
                </a:solidFill>
                <a:latin typeface="Nunito"/>
                <a:ea typeface="Nunito"/>
                <a:cs typeface="Nunito"/>
                <a:sym typeface="Nunito"/>
              </a:defRPr>
            </a:lvl7pPr>
            <a:lvl8pPr marL="0" marR="0" lvl="7" indent="0" algn="l" rtl="0">
              <a:spcBef>
                <a:spcPts val="0"/>
              </a:spcBef>
              <a:buNone/>
              <a:defRPr sz="1051" b="0" i="0" u="none">
                <a:solidFill>
                  <a:schemeClr val="accent6"/>
                </a:solidFill>
                <a:latin typeface="Nunito"/>
                <a:ea typeface="Nunito"/>
                <a:cs typeface="Nunito"/>
                <a:sym typeface="Nunito"/>
              </a:defRPr>
            </a:lvl8pPr>
            <a:lvl9pPr marL="0" marR="0" lvl="8" indent="0" algn="l" rtl="0">
              <a:spcBef>
                <a:spcPts val="0"/>
              </a:spcBef>
              <a:buNone/>
              <a:defRPr sz="1051" b="0" i="0" u="none">
                <a:solidFill>
                  <a:schemeClr val="accent6"/>
                </a:solidFill>
                <a:latin typeface="Nunito"/>
                <a:ea typeface="Nunito"/>
                <a:cs typeface="Nunito"/>
                <a:sym typeface="Nunito"/>
              </a:defRPr>
            </a:lvl9pPr>
          </a:lstStyle>
          <a:p>
            <a:pPr marL="0" lvl="0" indent="0" algn="l" rtl="0">
              <a:spcBef>
                <a:spcPts val="0"/>
              </a:spcBef>
              <a:spcAft>
                <a:spcPts val="0"/>
              </a:spcAft>
              <a:buNone/>
            </a:pPr>
            <a:r>
              <a:rPr lang="fr-BE"/>
              <a:t>COMAC du 17.02.2022</a:t>
            </a:r>
            <a:endParaRPr/>
          </a:p>
        </p:txBody>
      </p:sp>
      <p:sp>
        <p:nvSpPr>
          <p:cNvPr id="14" name="Google Shape;14;p38"/>
          <p:cNvSpPr txBox="1"/>
          <p:nvPr/>
        </p:nvSpPr>
        <p:spPr>
          <a:xfrm>
            <a:off x="8589703" y="6356350"/>
            <a:ext cx="27432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fr-BE" sz="1051" b="0" i="0" u="none">
                <a:solidFill>
                  <a:schemeClr val="accent6"/>
                </a:solidFill>
                <a:latin typeface="Nunito"/>
                <a:ea typeface="Nunito"/>
                <a:cs typeface="Nunito"/>
                <a:sym typeface="Nunito"/>
              </a:rPr>
              <a:t>‹#›</a:t>
            </a:fld>
            <a:endParaRPr sz="1051" b="0" i="0" u="none">
              <a:solidFill>
                <a:schemeClr val="accent6"/>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7"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3.weforum.org/docs/WEF_The_Global_Risks_Report_202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microsoft.com/office/2014/relationships/chartEx" Target="../charts/chartEx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microsoft.com/office/2014/relationships/chartEx" Target="../charts/chartEx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2.xml"/><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2.xml"/><Relationship Id="rId4" Type="http://schemas.openxmlformats.org/officeDocument/2006/relationships/image" Target="../media/image44.emf"/></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hyperlink" Target="https://www.eco-conseil.be/renforcer-la-resilience-de-vos-territoires/" TargetMode="External"/><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2" name="Google Shape;114;p1">
            <a:extLst>
              <a:ext uri="{FF2B5EF4-FFF2-40B4-BE49-F238E27FC236}">
                <a16:creationId xmlns:a16="http://schemas.microsoft.com/office/drawing/2014/main" id="{29A1017B-7ACE-B619-A2B4-2EAC93466847}"/>
              </a:ext>
            </a:extLst>
          </p:cNvPr>
          <p:cNvSpPr txBox="1">
            <a:spLocks/>
          </p:cNvSpPr>
          <p:nvPr/>
        </p:nvSpPr>
        <p:spPr>
          <a:xfrm>
            <a:off x="467368" y="2873828"/>
            <a:ext cx="10364633" cy="21411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95275" algn="ctr" rtl="0">
              <a:lnSpc>
                <a:spcPct val="90000"/>
              </a:lnSpc>
              <a:spcBef>
                <a:spcPts val="751"/>
              </a:spcBef>
              <a:spcAft>
                <a:spcPts val="0"/>
              </a:spcAft>
              <a:buClr>
                <a:srgbClr val="5A5A5A"/>
              </a:buClr>
              <a:buSzPts val="900"/>
              <a:buFont typeface="Nunito"/>
              <a:buNone/>
              <a:defRPr sz="1800" b="0" i="0" u="none" strike="noStrike" cap="none">
                <a:solidFill>
                  <a:srgbClr val="5A5A5A"/>
                </a:solidFill>
                <a:latin typeface="Nunito"/>
                <a:ea typeface="Nunito"/>
                <a:cs typeface="Nunito"/>
                <a:sym typeface="Nunito"/>
              </a:defRPr>
            </a:lvl1pPr>
            <a:lvl2pPr marL="914400" marR="0" lvl="1" indent="-342900" algn="ctr" rtl="0">
              <a:lnSpc>
                <a:spcPct val="90000"/>
              </a:lnSpc>
              <a:spcBef>
                <a:spcPts val="375"/>
              </a:spcBef>
              <a:spcAft>
                <a:spcPts val="0"/>
              </a:spcAft>
              <a:buClr>
                <a:srgbClr val="1F474D"/>
              </a:buClr>
              <a:buSzPts val="1500"/>
              <a:buFont typeface="Merriweather Sans"/>
              <a:buNone/>
              <a:defRPr sz="1500" b="0" i="0" u="none" strike="noStrike" cap="none">
                <a:solidFill>
                  <a:srgbClr val="DA4035"/>
                </a:solidFill>
                <a:latin typeface="Nunito"/>
                <a:ea typeface="Nunito"/>
                <a:cs typeface="Nunito"/>
                <a:sym typeface="Nunito"/>
              </a:defRPr>
            </a:lvl2pPr>
            <a:lvl3pPr marL="1371600" marR="0" lvl="2" indent="-280987" algn="ctr" rtl="0">
              <a:lnSpc>
                <a:spcPct val="90000"/>
              </a:lnSpc>
              <a:spcBef>
                <a:spcPts val="375"/>
              </a:spcBef>
              <a:spcAft>
                <a:spcPts val="0"/>
              </a:spcAft>
              <a:buClr>
                <a:srgbClr val="384F64"/>
              </a:buClr>
              <a:buSzPts val="743"/>
              <a:buFont typeface="Courier New"/>
              <a:buNone/>
              <a:defRPr sz="1351" b="0" i="0" u="none" strike="noStrike" cap="none">
                <a:solidFill>
                  <a:schemeClr val="dk1"/>
                </a:solidFill>
                <a:latin typeface="Nunito"/>
                <a:ea typeface="Nunito"/>
                <a:cs typeface="Nunito"/>
                <a:sym typeface="Nunito"/>
              </a:defRPr>
            </a:lvl3pPr>
            <a:lvl4pPr marL="1828800" marR="0" lvl="3" indent="-297230" algn="ctr" rtl="0">
              <a:lnSpc>
                <a:spcPct val="90000"/>
              </a:lnSpc>
              <a:spcBef>
                <a:spcPts val="375"/>
              </a:spcBef>
              <a:spcAft>
                <a:spcPts val="0"/>
              </a:spcAft>
              <a:buClr>
                <a:srgbClr val="1F474D"/>
              </a:buClr>
              <a:buSzPts val="960"/>
              <a:buFont typeface="Arial"/>
              <a:buNone/>
              <a:defRPr sz="1200" b="0" i="0" u="none" strike="noStrike" cap="none">
                <a:solidFill>
                  <a:schemeClr val="dk1"/>
                </a:solidFill>
                <a:latin typeface="Nunito"/>
                <a:ea typeface="Nunito"/>
                <a:cs typeface="Nunito"/>
                <a:sym typeface="Nunito"/>
              </a:defRPr>
            </a:lvl4pPr>
            <a:lvl5pPr marL="2286000" marR="0" lvl="4" indent="-275783" algn="ctr" rtl="0">
              <a:lnSpc>
                <a:spcPct val="90000"/>
              </a:lnSpc>
              <a:spcBef>
                <a:spcPts val="375"/>
              </a:spcBef>
              <a:spcAft>
                <a:spcPts val="0"/>
              </a:spcAft>
              <a:buClr>
                <a:schemeClr val="dk1"/>
              </a:buClr>
              <a:buSzPts val="660"/>
              <a:buFont typeface="Arial"/>
              <a:buNone/>
              <a:defRPr sz="1200" b="0" i="0" u="none" strike="noStrike" cap="none">
                <a:solidFill>
                  <a:schemeClr val="dk1"/>
                </a:solidFill>
                <a:latin typeface="Nunito"/>
                <a:ea typeface="Nunito"/>
                <a:cs typeface="Nunito"/>
                <a:sym typeface="Nunito"/>
              </a:defRPr>
            </a:lvl5pPr>
            <a:lvl6pPr marL="2743200" marR="0" lvl="5"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342883" lvl="1" indent="0">
              <a:spcBef>
                <a:spcPts val="0"/>
              </a:spcBef>
              <a:buSzPts val="2800"/>
            </a:pPr>
            <a:r>
              <a:rPr lang="fr-FR" sz="4100">
                <a:solidFill>
                  <a:srgbClr val="469D88"/>
                </a:solidFill>
              </a:rPr>
              <a:t>La résilience territoriale </a:t>
            </a:r>
          </a:p>
          <a:p>
            <a:pPr marL="342883" lvl="1" indent="0">
              <a:spcBef>
                <a:spcPts val="0"/>
              </a:spcBef>
              <a:buSzPts val="2800"/>
            </a:pPr>
            <a:r>
              <a:rPr lang="fr-FR" sz="4100">
                <a:solidFill>
                  <a:srgbClr val="469D88"/>
                </a:solidFill>
              </a:rPr>
              <a:t>sociale-écologique </a:t>
            </a:r>
          </a:p>
          <a:p>
            <a:pPr marL="0" lvl="1" indent="0">
              <a:spcBef>
                <a:spcPts val="1000"/>
              </a:spcBef>
              <a:buSzPts val="2800"/>
            </a:pPr>
            <a:r>
              <a:rPr lang="fr-FR" sz="2400" kern="1200">
                <a:solidFill>
                  <a:schemeClr val="accent2"/>
                </a:solidFill>
                <a:latin typeface="Nunito" pitchFamily="2" charset="0"/>
                <a:ea typeface="+mn-ea"/>
                <a:cs typeface="+mn-cs"/>
              </a:rPr>
              <a:t>Atelier du 22 février 2024</a:t>
            </a:r>
          </a:p>
          <a:p>
            <a:pPr marL="0" indent="0">
              <a:buSzPts val="1400"/>
            </a:pPr>
            <a:endParaRPr lang="fr-FR" sz="4100">
              <a:solidFill>
                <a:srgbClr val="469D88"/>
              </a:solidFill>
            </a:endParaRPr>
          </a:p>
        </p:txBody>
      </p:sp>
      <p:pic>
        <p:nvPicPr>
          <p:cNvPr id="3" name="Picture 2" descr="D:\Frederic\Documents\Logos\POLLEC.jpg">
            <a:extLst>
              <a:ext uri="{FF2B5EF4-FFF2-40B4-BE49-F238E27FC236}">
                <a16:creationId xmlns:a16="http://schemas.microsoft.com/office/drawing/2014/main" id="{92CBAD3A-DDE1-06A9-1BB1-420074971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125" y="252868"/>
            <a:ext cx="1157681" cy="10035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Frederic\Documents\Innergies\100 RES Communities\WP6 - Communication\logo\com.jpg">
            <a:extLst>
              <a:ext uri="{FF2B5EF4-FFF2-40B4-BE49-F238E27FC236}">
                <a16:creationId xmlns:a16="http://schemas.microsoft.com/office/drawing/2014/main" id="{767ED602-B01D-249F-1D82-32B217BCE31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94300" y="5721882"/>
            <a:ext cx="1209212" cy="87438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467736CE-4246-412A-43CE-2AF5A55431F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4125" y="5721882"/>
            <a:ext cx="1557196" cy="874387"/>
          </a:xfrm>
          <a:prstGeom prst="rect">
            <a:avLst/>
          </a:prstGeom>
          <a:noFill/>
          <a:ln>
            <a:noFill/>
          </a:ln>
        </p:spPr>
      </p:pic>
      <p:pic>
        <p:nvPicPr>
          <p:cNvPr id="6" name="Image 5">
            <a:extLst>
              <a:ext uri="{FF2B5EF4-FFF2-40B4-BE49-F238E27FC236}">
                <a16:creationId xmlns:a16="http://schemas.microsoft.com/office/drawing/2014/main" id="{25273B46-7881-3E2B-1102-A69594F958B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681321" y="5809179"/>
            <a:ext cx="1806079" cy="753668"/>
          </a:xfrm>
          <a:prstGeom prst="rect">
            <a:avLst/>
          </a:prstGeom>
          <a:noFill/>
          <a:ln>
            <a:noFill/>
          </a:ln>
        </p:spPr>
      </p:pic>
      <p:pic>
        <p:nvPicPr>
          <p:cNvPr id="1026" name="Picture 2">
            <a:extLst>
              <a:ext uri="{FF2B5EF4-FFF2-40B4-BE49-F238E27FC236}">
                <a16:creationId xmlns:a16="http://schemas.microsoft.com/office/drawing/2014/main" id="{A4131215-4972-874D-2324-251B1B45A4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488" y="252868"/>
            <a:ext cx="1343025"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80BD6-EB47-1817-BD37-F016C33EA1A0}"/>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B880C033-083C-B85C-8847-7F647CA6FB67}"/>
              </a:ext>
            </a:extLst>
          </p:cNvPr>
          <p:cNvSpPr txBox="1">
            <a:spLocks/>
          </p:cNvSpPr>
          <p:nvPr/>
        </p:nvSpPr>
        <p:spPr>
          <a:xfrm>
            <a:off x="1260628" y="365126"/>
            <a:ext cx="10093171" cy="7755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r>
              <a:rPr lang="fr-FR" sz="4400"/>
              <a:t>Débrief </a:t>
            </a:r>
            <a:endParaRPr lang="fr-BE" sz="4400"/>
          </a:p>
        </p:txBody>
      </p:sp>
      <p:sp>
        <p:nvSpPr>
          <p:cNvPr id="10" name="Espace réservé de la date 21">
            <a:extLst>
              <a:ext uri="{FF2B5EF4-FFF2-40B4-BE49-F238E27FC236}">
                <a16:creationId xmlns:a16="http://schemas.microsoft.com/office/drawing/2014/main" id="{D2996E4F-0375-881C-5862-14292538B81F}"/>
              </a:ext>
            </a:extLst>
          </p:cNvPr>
          <p:cNvSpPr txBox="1">
            <a:spLocks/>
          </p:cNvSpPr>
          <p:nvPr/>
        </p:nvSpPr>
        <p:spPr>
          <a:xfrm>
            <a:off x="838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a:solidFill>
                  <a:schemeClr val="accent2"/>
                </a:solidFill>
                <a:latin typeface="Nunito" pitchFamily="2" charset="0"/>
              </a:rPr>
              <a:t>www.energiecommune.be</a:t>
            </a:r>
            <a:endParaRPr lang="fr-BE" sz="1000">
              <a:solidFill>
                <a:schemeClr val="accent2"/>
              </a:solidFill>
              <a:latin typeface="Nunito" pitchFamily="2" charset="0"/>
            </a:endParaRPr>
          </a:p>
        </p:txBody>
      </p:sp>
      <p:graphicFrame>
        <p:nvGraphicFramePr>
          <p:cNvPr id="4" name="Diagramme 3">
            <a:extLst>
              <a:ext uri="{FF2B5EF4-FFF2-40B4-BE49-F238E27FC236}">
                <a16:creationId xmlns:a16="http://schemas.microsoft.com/office/drawing/2014/main" id="{34F9591E-EB08-46C6-78BB-340D2E30FC8A}"/>
              </a:ext>
            </a:extLst>
          </p:cNvPr>
          <p:cNvGraphicFramePr/>
          <p:nvPr/>
        </p:nvGraphicFramePr>
        <p:xfrm>
          <a:off x="1130731" y="1300899"/>
          <a:ext cx="10445383" cy="4986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65A9EC03-CBB5-6572-3CEC-95EEA1B9C559}"/>
              </a:ext>
            </a:extLst>
          </p:cNvPr>
          <p:cNvSpPr/>
          <p:nvPr/>
        </p:nvSpPr>
        <p:spPr>
          <a:xfrm>
            <a:off x="3664218" y="1300899"/>
            <a:ext cx="7827054" cy="16214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a:extLst>
              <a:ext uri="{FF2B5EF4-FFF2-40B4-BE49-F238E27FC236}">
                <a16:creationId xmlns:a16="http://schemas.microsoft.com/office/drawing/2014/main" id="{4E07AB3A-535C-A46D-BED2-59B24B0C83E8}"/>
              </a:ext>
            </a:extLst>
          </p:cNvPr>
          <p:cNvSpPr/>
          <p:nvPr/>
        </p:nvSpPr>
        <p:spPr>
          <a:xfrm>
            <a:off x="3581400" y="2990981"/>
            <a:ext cx="7827054" cy="16214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id="{5AD4440D-5E42-BB8D-A93D-CD43BF5FE1C3}"/>
              </a:ext>
            </a:extLst>
          </p:cNvPr>
          <p:cNvSpPr/>
          <p:nvPr/>
        </p:nvSpPr>
        <p:spPr>
          <a:xfrm>
            <a:off x="3534265" y="4639329"/>
            <a:ext cx="7827054" cy="16214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4498EF3A-EF8C-6037-EA97-607195F3502C}"/>
              </a:ext>
            </a:extLst>
          </p:cNvPr>
          <p:cNvSpPr/>
          <p:nvPr/>
        </p:nvSpPr>
        <p:spPr>
          <a:xfrm>
            <a:off x="1260628" y="1287413"/>
            <a:ext cx="2482057" cy="1690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590D2733-0026-950C-C74A-5BBDA343E7D4}"/>
              </a:ext>
            </a:extLst>
          </p:cNvPr>
          <p:cNvSpPr/>
          <p:nvPr/>
        </p:nvSpPr>
        <p:spPr>
          <a:xfrm>
            <a:off x="1279481" y="2960008"/>
            <a:ext cx="2482057" cy="1690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E8F5D0E0-9E8F-1547-6178-2ABAC952ECFC}"/>
              </a:ext>
            </a:extLst>
          </p:cNvPr>
          <p:cNvSpPr/>
          <p:nvPr/>
        </p:nvSpPr>
        <p:spPr>
          <a:xfrm>
            <a:off x="1279481" y="4616446"/>
            <a:ext cx="2482057" cy="1690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0133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C4BFC-EFF5-8257-146A-641D15AB4896}"/>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AE1B72F3-CAF5-2FAB-9BC7-834DB925953C}"/>
              </a:ext>
            </a:extLst>
          </p:cNvPr>
          <p:cNvSpPr txBox="1">
            <a:spLocks/>
          </p:cNvSpPr>
          <p:nvPr/>
        </p:nvSpPr>
        <p:spPr>
          <a:xfrm>
            <a:off x="1260628" y="365126"/>
            <a:ext cx="10093171" cy="7755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r>
              <a:rPr lang="fr-FR" sz="4400"/>
              <a:t>Débrief</a:t>
            </a:r>
            <a:endParaRPr lang="fr-BE" sz="4400"/>
          </a:p>
        </p:txBody>
      </p:sp>
      <p:sp>
        <p:nvSpPr>
          <p:cNvPr id="10" name="Espace réservé de la date 21">
            <a:extLst>
              <a:ext uri="{FF2B5EF4-FFF2-40B4-BE49-F238E27FC236}">
                <a16:creationId xmlns:a16="http://schemas.microsoft.com/office/drawing/2014/main" id="{E8E10FB4-A3E7-8D41-36C9-31DC0889F928}"/>
              </a:ext>
            </a:extLst>
          </p:cNvPr>
          <p:cNvSpPr txBox="1">
            <a:spLocks/>
          </p:cNvSpPr>
          <p:nvPr/>
        </p:nvSpPr>
        <p:spPr>
          <a:xfrm>
            <a:off x="838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000">
                <a:solidFill>
                  <a:schemeClr val="accent2"/>
                </a:solidFill>
                <a:latin typeface="Nunito" pitchFamily="2" charset="0"/>
              </a:rPr>
              <a:t>www.energiecommune.be</a:t>
            </a:r>
            <a:endParaRPr lang="fr-BE" sz="1000">
              <a:solidFill>
                <a:schemeClr val="accent2"/>
              </a:solidFill>
              <a:latin typeface="Nunito" pitchFamily="2" charset="0"/>
            </a:endParaRPr>
          </a:p>
        </p:txBody>
      </p:sp>
      <p:graphicFrame>
        <p:nvGraphicFramePr>
          <p:cNvPr id="4" name="Diagramme 3">
            <a:extLst>
              <a:ext uri="{FF2B5EF4-FFF2-40B4-BE49-F238E27FC236}">
                <a16:creationId xmlns:a16="http://schemas.microsoft.com/office/drawing/2014/main" id="{31D391CE-073B-9DED-4A71-07E2B63ED20A}"/>
              </a:ext>
            </a:extLst>
          </p:cNvPr>
          <p:cNvGraphicFramePr/>
          <p:nvPr/>
        </p:nvGraphicFramePr>
        <p:xfrm>
          <a:off x="1177865" y="1140644"/>
          <a:ext cx="10445383" cy="5109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07D208C2-1090-012F-EA82-622601FB27E7}"/>
              </a:ext>
            </a:extLst>
          </p:cNvPr>
          <p:cNvSpPr/>
          <p:nvPr/>
        </p:nvSpPr>
        <p:spPr>
          <a:xfrm>
            <a:off x="1260628" y="1140644"/>
            <a:ext cx="2604362" cy="1234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E4255061-C336-95E6-7189-236712195406}"/>
              </a:ext>
            </a:extLst>
          </p:cNvPr>
          <p:cNvSpPr/>
          <p:nvPr/>
        </p:nvSpPr>
        <p:spPr>
          <a:xfrm>
            <a:off x="1280948" y="2375556"/>
            <a:ext cx="2604362" cy="1319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B309D377-CD46-F014-4CCB-82C6F3B139AA}"/>
              </a:ext>
            </a:extLst>
          </p:cNvPr>
          <p:cNvSpPr/>
          <p:nvPr/>
        </p:nvSpPr>
        <p:spPr>
          <a:xfrm>
            <a:off x="1260628" y="3695308"/>
            <a:ext cx="2604362" cy="1319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0130C748-99A3-3E55-EBF1-5F556F4F7DAD}"/>
              </a:ext>
            </a:extLst>
          </p:cNvPr>
          <p:cNvSpPr/>
          <p:nvPr/>
        </p:nvSpPr>
        <p:spPr>
          <a:xfrm>
            <a:off x="1260628" y="4983409"/>
            <a:ext cx="2604362" cy="1319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3D2E5899-C3D5-B600-6548-3623B0C94257}"/>
              </a:ext>
            </a:extLst>
          </p:cNvPr>
          <p:cNvSpPr/>
          <p:nvPr/>
        </p:nvSpPr>
        <p:spPr>
          <a:xfrm>
            <a:off x="3796194" y="1140643"/>
            <a:ext cx="7827054" cy="1234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95B96983-C8AA-5217-40F1-652D05B13B5B}"/>
              </a:ext>
            </a:extLst>
          </p:cNvPr>
          <p:cNvSpPr/>
          <p:nvPr/>
        </p:nvSpPr>
        <p:spPr>
          <a:xfrm>
            <a:off x="3764279" y="2460396"/>
            <a:ext cx="7827054" cy="1234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8365F12D-E41A-1768-FDB5-8A868AA2243D}"/>
              </a:ext>
            </a:extLst>
          </p:cNvPr>
          <p:cNvSpPr/>
          <p:nvPr/>
        </p:nvSpPr>
        <p:spPr>
          <a:xfrm>
            <a:off x="3732364" y="3780149"/>
            <a:ext cx="7827054" cy="1234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a:extLst>
              <a:ext uri="{FF2B5EF4-FFF2-40B4-BE49-F238E27FC236}">
                <a16:creationId xmlns:a16="http://schemas.microsoft.com/office/drawing/2014/main" id="{02E37F9A-5D0D-7E52-456B-D5D293CB60A5}"/>
              </a:ext>
            </a:extLst>
          </p:cNvPr>
          <p:cNvSpPr/>
          <p:nvPr/>
        </p:nvSpPr>
        <p:spPr>
          <a:xfrm>
            <a:off x="3700449" y="5099902"/>
            <a:ext cx="7827054" cy="11500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810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33FCA173-7968-A159-D234-B9C4A98E5071}"/>
            </a:ext>
          </a:extLst>
        </p:cNvPr>
        <p:cNvGrpSpPr/>
        <p:nvPr/>
      </p:nvGrpSpPr>
      <p:grpSpPr>
        <a:xfrm>
          <a:off x="0" y="0"/>
          <a:ext cx="0" cy="0"/>
          <a:chOff x="0" y="0"/>
          <a:chExt cx="0" cy="0"/>
        </a:xfrm>
      </p:grpSpPr>
      <p:sp>
        <p:nvSpPr>
          <p:cNvPr id="2" name="Google Shape;114;p1">
            <a:extLst>
              <a:ext uri="{FF2B5EF4-FFF2-40B4-BE49-F238E27FC236}">
                <a16:creationId xmlns:a16="http://schemas.microsoft.com/office/drawing/2014/main" id="{93A3FCD8-C427-2C39-0B24-E377E83881A6}"/>
              </a:ext>
            </a:extLst>
          </p:cNvPr>
          <p:cNvSpPr txBox="1">
            <a:spLocks/>
          </p:cNvSpPr>
          <p:nvPr/>
        </p:nvSpPr>
        <p:spPr>
          <a:xfrm>
            <a:off x="467368" y="2873828"/>
            <a:ext cx="10364633" cy="21411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95275" algn="ctr" rtl="0">
              <a:lnSpc>
                <a:spcPct val="90000"/>
              </a:lnSpc>
              <a:spcBef>
                <a:spcPts val="751"/>
              </a:spcBef>
              <a:spcAft>
                <a:spcPts val="0"/>
              </a:spcAft>
              <a:buClr>
                <a:srgbClr val="5A5A5A"/>
              </a:buClr>
              <a:buSzPts val="900"/>
              <a:buFont typeface="Nunito"/>
              <a:buNone/>
              <a:defRPr sz="1800" b="0" i="0" u="none" strike="noStrike" cap="none">
                <a:solidFill>
                  <a:srgbClr val="5A5A5A"/>
                </a:solidFill>
                <a:latin typeface="Nunito"/>
                <a:ea typeface="Nunito"/>
                <a:cs typeface="Nunito"/>
                <a:sym typeface="Nunito"/>
              </a:defRPr>
            </a:lvl1pPr>
            <a:lvl2pPr marL="914400" marR="0" lvl="1" indent="-342900" algn="ctr" rtl="0">
              <a:lnSpc>
                <a:spcPct val="90000"/>
              </a:lnSpc>
              <a:spcBef>
                <a:spcPts val="375"/>
              </a:spcBef>
              <a:spcAft>
                <a:spcPts val="0"/>
              </a:spcAft>
              <a:buClr>
                <a:srgbClr val="1F474D"/>
              </a:buClr>
              <a:buSzPts val="1500"/>
              <a:buFont typeface="Merriweather Sans"/>
              <a:buNone/>
              <a:defRPr sz="1500" b="0" i="0" u="none" strike="noStrike" cap="none">
                <a:solidFill>
                  <a:srgbClr val="DA4035"/>
                </a:solidFill>
                <a:latin typeface="Nunito"/>
                <a:ea typeface="Nunito"/>
                <a:cs typeface="Nunito"/>
                <a:sym typeface="Nunito"/>
              </a:defRPr>
            </a:lvl2pPr>
            <a:lvl3pPr marL="1371600" marR="0" lvl="2" indent="-280987" algn="ctr" rtl="0">
              <a:lnSpc>
                <a:spcPct val="90000"/>
              </a:lnSpc>
              <a:spcBef>
                <a:spcPts val="375"/>
              </a:spcBef>
              <a:spcAft>
                <a:spcPts val="0"/>
              </a:spcAft>
              <a:buClr>
                <a:srgbClr val="384F64"/>
              </a:buClr>
              <a:buSzPts val="743"/>
              <a:buFont typeface="Courier New"/>
              <a:buNone/>
              <a:defRPr sz="1351" b="0" i="0" u="none" strike="noStrike" cap="none">
                <a:solidFill>
                  <a:schemeClr val="dk1"/>
                </a:solidFill>
                <a:latin typeface="Nunito"/>
                <a:ea typeface="Nunito"/>
                <a:cs typeface="Nunito"/>
                <a:sym typeface="Nunito"/>
              </a:defRPr>
            </a:lvl3pPr>
            <a:lvl4pPr marL="1828800" marR="0" lvl="3" indent="-297230" algn="ctr" rtl="0">
              <a:lnSpc>
                <a:spcPct val="90000"/>
              </a:lnSpc>
              <a:spcBef>
                <a:spcPts val="375"/>
              </a:spcBef>
              <a:spcAft>
                <a:spcPts val="0"/>
              </a:spcAft>
              <a:buClr>
                <a:srgbClr val="1F474D"/>
              </a:buClr>
              <a:buSzPts val="960"/>
              <a:buFont typeface="Arial"/>
              <a:buNone/>
              <a:defRPr sz="1200" b="0" i="0" u="none" strike="noStrike" cap="none">
                <a:solidFill>
                  <a:schemeClr val="dk1"/>
                </a:solidFill>
                <a:latin typeface="Nunito"/>
                <a:ea typeface="Nunito"/>
                <a:cs typeface="Nunito"/>
                <a:sym typeface="Nunito"/>
              </a:defRPr>
            </a:lvl4pPr>
            <a:lvl5pPr marL="2286000" marR="0" lvl="4" indent="-275783" algn="ctr" rtl="0">
              <a:lnSpc>
                <a:spcPct val="90000"/>
              </a:lnSpc>
              <a:spcBef>
                <a:spcPts val="375"/>
              </a:spcBef>
              <a:spcAft>
                <a:spcPts val="0"/>
              </a:spcAft>
              <a:buClr>
                <a:schemeClr val="dk1"/>
              </a:buClr>
              <a:buSzPts val="660"/>
              <a:buFont typeface="Arial"/>
              <a:buNone/>
              <a:defRPr sz="1200" b="0" i="0" u="none" strike="noStrike" cap="none">
                <a:solidFill>
                  <a:schemeClr val="dk1"/>
                </a:solidFill>
                <a:latin typeface="Nunito"/>
                <a:ea typeface="Nunito"/>
                <a:cs typeface="Nunito"/>
                <a:sym typeface="Nunito"/>
              </a:defRPr>
            </a:lvl5pPr>
            <a:lvl6pPr marL="2743200" marR="0" lvl="5"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342883" lvl="1" indent="0">
              <a:spcBef>
                <a:spcPts val="0"/>
              </a:spcBef>
              <a:buSzPts val="2800"/>
            </a:pPr>
            <a:r>
              <a:rPr lang="fr-FR" sz="4100">
                <a:solidFill>
                  <a:srgbClr val="469D88"/>
                </a:solidFill>
              </a:rPr>
              <a:t>Constats de départ</a:t>
            </a:r>
          </a:p>
          <a:p>
            <a:pPr marL="0" indent="0">
              <a:buSzPts val="1400"/>
            </a:pPr>
            <a:endParaRPr lang="fr-FR" sz="4100">
              <a:solidFill>
                <a:srgbClr val="469D88"/>
              </a:solidFill>
            </a:endParaRPr>
          </a:p>
        </p:txBody>
      </p:sp>
    </p:spTree>
    <p:extLst>
      <p:ext uri="{BB962C8B-B14F-4D97-AF65-F5344CB8AC3E}">
        <p14:creationId xmlns:p14="http://schemas.microsoft.com/office/powerpoint/2010/main" val="240035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43;p4">
            <a:extLst>
              <a:ext uri="{FF2B5EF4-FFF2-40B4-BE49-F238E27FC236}">
                <a16:creationId xmlns:a16="http://schemas.microsoft.com/office/drawing/2014/main" id="{10177899-C9A5-4914-9D85-2894F6CFC7C2}"/>
              </a:ext>
            </a:extLst>
          </p:cNvPr>
          <p:cNvSpPr txBox="1">
            <a:spLocks noGrp="1"/>
          </p:cNvSpPr>
          <p:nvPr>
            <p:ph type="title"/>
          </p:nvPr>
        </p:nvSpPr>
        <p:spPr>
          <a:xfrm>
            <a:off x="838200" y="365130"/>
            <a:ext cx="9619211" cy="6341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4F64"/>
              </a:buClr>
              <a:buSzPts val="3300"/>
              <a:buFont typeface="Nunito SemiBold"/>
              <a:buNone/>
            </a:pPr>
            <a:r>
              <a:rPr lang="fr-BE"/>
              <a:t>Systèmes social-écologiques</a:t>
            </a:r>
            <a:endParaRPr/>
          </a:p>
        </p:txBody>
      </p:sp>
      <p:sp>
        <p:nvSpPr>
          <p:cNvPr id="3" name="Ellipse 2">
            <a:extLst>
              <a:ext uri="{FF2B5EF4-FFF2-40B4-BE49-F238E27FC236}">
                <a16:creationId xmlns:a16="http://schemas.microsoft.com/office/drawing/2014/main" id="{55B742EF-25A8-CA53-7E27-C7612EA332BB}"/>
              </a:ext>
            </a:extLst>
          </p:cNvPr>
          <p:cNvSpPr/>
          <p:nvPr/>
        </p:nvSpPr>
        <p:spPr>
          <a:xfrm>
            <a:off x="7150659" y="1029949"/>
            <a:ext cx="2885243" cy="14736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a:t>Humains</a:t>
            </a:r>
          </a:p>
        </p:txBody>
      </p:sp>
      <p:sp>
        <p:nvSpPr>
          <p:cNvPr id="4" name="Ellipse 3">
            <a:extLst>
              <a:ext uri="{FF2B5EF4-FFF2-40B4-BE49-F238E27FC236}">
                <a16:creationId xmlns:a16="http://schemas.microsoft.com/office/drawing/2014/main" id="{3F05F7E6-8E23-603B-2AD8-43B4C03D53DD}"/>
              </a:ext>
            </a:extLst>
          </p:cNvPr>
          <p:cNvSpPr/>
          <p:nvPr/>
        </p:nvSpPr>
        <p:spPr>
          <a:xfrm>
            <a:off x="7150660" y="3941581"/>
            <a:ext cx="2885243" cy="147369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a:t>Non-humains</a:t>
            </a:r>
          </a:p>
        </p:txBody>
      </p:sp>
      <p:sp>
        <p:nvSpPr>
          <p:cNvPr id="5" name="Ellipse 4">
            <a:extLst>
              <a:ext uri="{FF2B5EF4-FFF2-40B4-BE49-F238E27FC236}">
                <a16:creationId xmlns:a16="http://schemas.microsoft.com/office/drawing/2014/main" id="{E6A465E6-99A5-B7A5-A485-BFD3B4E39F6D}"/>
              </a:ext>
            </a:extLst>
          </p:cNvPr>
          <p:cNvSpPr/>
          <p:nvPr/>
        </p:nvSpPr>
        <p:spPr>
          <a:xfrm>
            <a:off x="6186376" y="1649709"/>
            <a:ext cx="4813808" cy="3094222"/>
          </a:xfrm>
          <a:prstGeom prst="ellipse">
            <a:avLst/>
          </a:prstGeom>
          <a:no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a:p>
        </p:txBody>
      </p:sp>
      <p:sp>
        <p:nvSpPr>
          <p:cNvPr id="6" name="Google Shape;143;p4">
            <a:extLst>
              <a:ext uri="{FF2B5EF4-FFF2-40B4-BE49-F238E27FC236}">
                <a16:creationId xmlns:a16="http://schemas.microsoft.com/office/drawing/2014/main" id="{A69CCB5C-B8DA-26AB-F49F-B8F9801D092D}"/>
              </a:ext>
            </a:extLst>
          </p:cNvPr>
          <p:cNvSpPr txBox="1">
            <a:spLocks/>
          </p:cNvSpPr>
          <p:nvPr/>
        </p:nvSpPr>
        <p:spPr>
          <a:xfrm>
            <a:off x="8593282" y="4536025"/>
            <a:ext cx="337146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84F64"/>
              </a:buClr>
              <a:buSzPts val="1800"/>
              <a:buFont typeface="Nunito SemiBold"/>
              <a:buNone/>
              <a:defRPr sz="3300" b="1" i="0" u="none" strike="noStrike" cap="none">
                <a:solidFill>
                  <a:srgbClr val="384F64"/>
                </a:solidFill>
                <a:latin typeface="Nunito SemiBold"/>
                <a:ea typeface="Nunito SemiBold"/>
                <a:cs typeface="Nunito SemiBold"/>
                <a:sym typeface="Nunito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300"/>
            </a:pPr>
            <a:r>
              <a:rPr lang="fr-BE" sz="2400" b="0"/>
              <a:t>Système social-écologique</a:t>
            </a:r>
          </a:p>
        </p:txBody>
      </p:sp>
      <p:sp>
        <p:nvSpPr>
          <p:cNvPr id="8" name="ZoneTexte 7">
            <a:extLst>
              <a:ext uri="{FF2B5EF4-FFF2-40B4-BE49-F238E27FC236}">
                <a16:creationId xmlns:a16="http://schemas.microsoft.com/office/drawing/2014/main" id="{343D603A-34C9-5B37-8AFB-3831C9755CE9}"/>
              </a:ext>
            </a:extLst>
          </p:cNvPr>
          <p:cNvSpPr txBox="1"/>
          <p:nvPr/>
        </p:nvSpPr>
        <p:spPr>
          <a:xfrm>
            <a:off x="989289" y="1660147"/>
            <a:ext cx="4996543" cy="3293209"/>
          </a:xfrm>
          <a:prstGeom prst="rect">
            <a:avLst/>
          </a:prstGeom>
          <a:noFill/>
        </p:spPr>
        <p:txBody>
          <a:bodyPr wrap="square">
            <a:spAutoFit/>
          </a:bodyPr>
          <a:lstStyle/>
          <a:p>
            <a:r>
              <a:rPr lang="fr-BE" sz="2000">
                <a:latin typeface="Nunito" pitchFamily="2" charset="0"/>
              </a:rPr>
              <a:t>L</a:t>
            </a:r>
            <a:r>
              <a:rPr lang="fr-BE" sz="2000" b="0" i="0">
                <a:solidFill>
                  <a:srgbClr val="000000"/>
                </a:solidFill>
                <a:effectLst/>
                <a:latin typeface="Nunito" pitchFamily="2" charset="0"/>
              </a:rPr>
              <a:t>es humains et la nature sont fortement reliés au point qu’ils devraient être pensés comme un ensemble de systèmes social-écologiques. </a:t>
            </a:r>
          </a:p>
          <a:p>
            <a:endParaRPr lang="fr-BE" sz="2000">
              <a:solidFill>
                <a:srgbClr val="469D88"/>
              </a:solidFill>
              <a:latin typeface="Nunito" pitchFamily="2" charset="0"/>
            </a:endParaRPr>
          </a:p>
          <a:p>
            <a:pPr marL="285750" indent="-285750">
              <a:buFont typeface="Arial" panose="020B0604020202020204" pitchFamily="34" charset="0"/>
              <a:buChar char="•"/>
            </a:pPr>
            <a:r>
              <a:rPr lang="fr-BE" sz="1800" b="0" i="0">
                <a:solidFill>
                  <a:srgbClr val="469D88"/>
                </a:solidFill>
                <a:effectLst/>
                <a:latin typeface="Nunito" pitchFamily="2" charset="0"/>
              </a:rPr>
              <a:t>Pratiquement aucun écosystème n’est pas impacté par l’humain</a:t>
            </a:r>
          </a:p>
          <a:p>
            <a:pPr marL="285750" indent="-285750">
              <a:buFont typeface="Arial" panose="020B0604020202020204" pitchFamily="34" charset="0"/>
              <a:buChar char="•"/>
            </a:pPr>
            <a:r>
              <a:rPr lang="fr-BE" sz="1800">
                <a:solidFill>
                  <a:srgbClr val="469D88"/>
                </a:solidFill>
                <a:latin typeface="Nunito" pitchFamily="2" charset="0"/>
              </a:rPr>
              <a:t>A</a:t>
            </a:r>
            <a:r>
              <a:rPr lang="fr-BE" sz="1800" b="0" i="0">
                <a:solidFill>
                  <a:srgbClr val="469D88"/>
                </a:solidFill>
                <a:effectLst/>
                <a:latin typeface="Nunito" pitchFamily="2" charset="0"/>
              </a:rPr>
              <a:t>ucun humain ne peut se passer des écosystèmes et des services qu’ils fournissent</a:t>
            </a:r>
            <a:r>
              <a:rPr lang="fr-BE" sz="1800">
                <a:solidFill>
                  <a:srgbClr val="469D88"/>
                </a:solidFill>
                <a:latin typeface="Nunito" pitchFamily="2" charset="0"/>
              </a:rPr>
              <a:t> (</a:t>
            </a:r>
            <a:r>
              <a:rPr lang="fr-BE" sz="1800" b="0" i="0">
                <a:solidFill>
                  <a:srgbClr val="469D88"/>
                </a:solidFill>
                <a:effectLst/>
                <a:latin typeface="Nunito" pitchFamily="2" charset="0"/>
              </a:rPr>
              <a:t>climat hospitalier, de l’eau propre, de la nourriture, des fibres, …)</a:t>
            </a:r>
            <a:endParaRPr lang="fr-BE" sz="1800">
              <a:solidFill>
                <a:srgbClr val="469D88"/>
              </a:solidFill>
              <a:latin typeface="Nunito" pitchFamily="2" charset="0"/>
            </a:endParaRPr>
          </a:p>
        </p:txBody>
      </p:sp>
    </p:spTree>
    <p:extLst>
      <p:ext uri="{BB962C8B-B14F-4D97-AF65-F5344CB8AC3E}">
        <p14:creationId xmlns:p14="http://schemas.microsoft.com/office/powerpoint/2010/main" val="297589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1.11111E-6 L 2.29167E-6 0.13611 " pathEditMode="relative" rAng="0" ptsTypes="AA">
                                      <p:cBhvr>
                                        <p:cTn id="6" dur="2000" fill="hold"/>
                                        <p:tgtEl>
                                          <p:spTgt spid="3"/>
                                        </p:tgtEl>
                                        <p:attrNameLst>
                                          <p:attrName>ppt_x</p:attrName>
                                          <p:attrName>ppt_y</p:attrName>
                                        </p:attrNameLst>
                                      </p:cBhvr>
                                      <p:rCtr x="0" y="6806"/>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2.29167E-6 0.00115 L 2.29167E-6 -0.14028 " pathEditMode="relative" rAng="0" ptsTypes="AA">
                                      <p:cBhvr>
                                        <p:cTn id="9" dur="2000" fill="hold"/>
                                        <p:tgtEl>
                                          <p:spTgt spid="4"/>
                                        </p:tgtEl>
                                        <p:attrNameLst>
                                          <p:attrName>ppt_x</p:attrName>
                                          <p:attrName>ppt_y</p:attrName>
                                        </p:attrNameLst>
                                      </p:cBhvr>
                                      <p:rCtr x="0" y="-7083"/>
                                    </p:animMotion>
                                  </p:childTnLst>
                                </p:cTn>
                              </p:par>
                              <p:par>
                                <p:cTn id="10" presetID="10"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F16AF-AE9B-8993-170A-FAD48164CF9A}"/>
            </a:ext>
          </a:extLst>
        </p:cNvPr>
        <p:cNvGrpSpPr/>
        <p:nvPr/>
      </p:nvGrpSpPr>
      <p:grpSpPr>
        <a:xfrm>
          <a:off x="0" y="0"/>
          <a:ext cx="0" cy="0"/>
          <a:chOff x="0" y="0"/>
          <a:chExt cx="0" cy="0"/>
        </a:xfrm>
      </p:grpSpPr>
      <p:sp>
        <p:nvSpPr>
          <p:cNvPr id="13" name="Google Shape;143;p4">
            <a:extLst>
              <a:ext uri="{FF2B5EF4-FFF2-40B4-BE49-F238E27FC236}">
                <a16:creationId xmlns:a16="http://schemas.microsoft.com/office/drawing/2014/main" id="{BC951FE3-BC62-8A7A-BACC-10A7DAC21B99}"/>
              </a:ext>
            </a:extLst>
          </p:cNvPr>
          <p:cNvSpPr txBox="1">
            <a:spLocks noGrp="1"/>
          </p:cNvSpPr>
          <p:nvPr>
            <p:ph type="title"/>
          </p:nvPr>
        </p:nvSpPr>
        <p:spPr>
          <a:xfrm>
            <a:off x="838200" y="365130"/>
            <a:ext cx="9619211" cy="6341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4F64"/>
              </a:buClr>
              <a:buSzPts val="3300"/>
              <a:buFont typeface="Nunito SemiBold"/>
              <a:buNone/>
            </a:pPr>
            <a:r>
              <a:rPr lang="fr-BE"/>
              <a:t>Des limites planétaires dépassées</a:t>
            </a:r>
            <a:endParaRPr/>
          </a:p>
        </p:txBody>
      </p:sp>
      <p:pic>
        <p:nvPicPr>
          <p:cNvPr id="2" name="Picture 2" descr="La 6e limite planétaire est (officiellement) dépassée">
            <a:extLst>
              <a:ext uri="{FF2B5EF4-FFF2-40B4-BE49-F238E27FC236}">
                <a16:creationId xmlns:a16="http://schemas.microsoft.com/office/drawing/2014/main" id="{BBF426B8-7CA6-3106-40E4-6C92D070B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06285"/>
            <a:ext cx="11069154" cy="483194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669643D6-F9A2-713D-3356-8440BBF1AFEB}"/>
              </a:ext>
            </a:extLst>
          </p:cNvPr>
          <p:cNvSpPr txBox="1"/>
          <p:nvPr/>
        </p:nvSpPr>
        <p:spPr>
          <a:xfrm>
            <a:off x="1555423" y="6138230"/>
            <a:ext cx="4298622" cy="307777"/>
          </a:xfrm>
          <a:prstGeom prst="rect">
            <a:avLst/>
          </a:prstGeom>
          <a:noFill/>
        </p:spPr>
        <p:txBody>
          <a:bodyPr wrap="square" rtlCol="0">
            <a:spAutoFit/>
          </a:bodyPr>
          <a:lstStyle/>
          <a:p>
            <a:r>
              <a:rPr lang="fr-BE" b="1"/>
              <a:t>Source: </a:t>
            </a:r>
            <a:r>
              <a:rPr lang="fr-BE"/>
              <a:t>Stockholm </a:t>
            </a:r>
            <a:r>
              <a:rPr lang="fr-BE" err="1"/>
              <a:t>Resilience</a:t>
            </a:r>
            <a:r>
              <a:rPr lang="fr-BE"/>
              <a:t> Center</a:t>
            </a:r>
          </a:p>
        </p:txBody>
      </p:sp>
    </p:spTree>
    <p:extLst>
      <p:ext uri="{BB962C8B-B14F-4D97-AF65-F5344CB8AC3E}">
        <p14:creationId xmlns:p14="http://schemas.microsoft.com/office/powerpoint/2010/main" val="252457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14877F-87BA-3748-9184-C160BE083123}"/>
              </a:ext>
            </a:extLst>
          </p:cNvPr>
          <p:cNvSpPr>
            <a:spLocks noGrp="1"/>
          </p:cNvSpPr>
          <p:nvPr>
            <p:ph type="title"/>
          </p:nvPr>
        </p:nvSpPr>
        <p:spPr>
          <a:xfrm>
            <a:off x="838200" y="365129"/>
            <a:ext cx="9619211" cy="1325563"/>
          </a:xfrm>
        </p:spPr>
        <p:txBody>
          <a:bodyPr/>
          <a:lstStyle/>
          <a:p>
            <a:r>
              <a:rPr lang="fr-FR"/>
              <a:t>Que se passe-t-il quand on dépasse les limites d’un </a:t>
            </a:r>
            <a:r>
              <a:rPr lang="fr-FR" err="1"/>
              <a:t>éco-système</a:t>
            </a:r>
            <a:r>
              <a:rPr lang="fr-FR"/>
              <a:t>?</a:t>
            </a:r>
          </a:p>
        </p:txBody>
      </p:sp>
      <p:sp>
        <p:nvSpPr>
          <p:cNvPr id="3" name="Espace réservé du contenu 2">
            <a:extLst>
              <a:ext uri="{FF2B5EF4-FFF2-40B4-BE49-F238E27FC236}">
                <a16:creationId xmlns:a16="http://schemas.microsoft.com/office/drawing/2014/main" id="{6B90FD3D-A520-534B-A31F-889660CE2F27}"/>
              </a:ext>
            </a:extLst>
          </p:cNvPr>
          <p:cNvSpPr>
            <a:spLocks noGrp="1"/>
          </p:cNvSpPr>
          <p:nvPr>
            <p:ph idx="1"/>
          </p:nvPr>
        </p:nvSpPr>
        <p:spPr>
          <a:xfrm>
            <a:off x="3195233" y="4874389"/>
            <a:ext cx="5665305" cy="1167787"/>
          </a:xfrm>
        </p:spPr>
        <p:txBody>
          <a:bodyPr>
            <a:normAutofit fontScale="85000" lnSpcReduction="10000"/>
          </a:bodyPr>
          <a:lstStyle/>
          <a:p>
            <a:pPr marL="0" indent="0" algn="ctr">
              <a:buNone/>
            </a:pPr>
            <a:r>
              <a:rPr lang="fr-BE" sz="1800" b="1">
                <a:solidFill>
                  <a:srgbClr val="384F64"/>
                </a:solidFill>
              </a:rPr>
              <a:t>Réaction d’un système vivant à une croissance exponentielle </a:t>
            </a:r>
          </a:p>
          <a:p>
            <a:pPr marL="0" indent="0" algn="ctr">
              <a:buNone/>
            </a:pPr>
            <a:r>
              <a:rPr lang="fr-BE" sz="1800">
                <a:solidFill>
                  <a:srgbClr val="384F64"/>
                </a:solidFill>
              </a:rPr>
              <a:t>La courbe continue représente une population et la courbe en pointillé représente la capacité de charge du milieu</a:t>
            </a:r>
          </a:p>
          <a:p>
            <a:pPr marL="0" indent="0" algn="ctr">
              <a:buNone/>
            </a:pPr>
            <a:r>
              <a:rPr lang="fr-BE" sz="1800">
                <a:solidFill>
                  <a:srgbClr val="384F64"/>
                </a:solidFill>
              </a:rPr>
              <a:t>(source: Meadows et al., 2004)</a:t>
            </a:r>
          </a:p>
          <a:p>
            <a:pPr algn="ctr">
              <a:buFont typeface="Arial" panose="020B0604020202020204" pitchFamily="34" charset="0"/>
              <a:buChar char="•"/>
            </a:pPr>
            <a:endParaRPr lang="fr-FR" sz="1800"/>
          </a:p>
        </p:txBody>
      </p:sp>
      <p:pic>
        <p:nvPicPr>
          <p:cNvPr id="7" name="Image 6">
            <a:extLst>
              <a:ext uri="{FF2B5EF4-FFF2-40B4-BE49-F238E27FC236}">
                <a16:creationId xmlns:a16="http://schemas.microsoft.com/office/drawing/2014/main" id="{5C6047BC-C2BB-4D57-AF50-44DFC943CAC8}"/>
              </a:ext>
            </a:extLst>
          </p:cNvPr>
          <p:cNvPicPr>
            <a:picLocks noChangeAspect="1"/>
          </p:cNvPicPr>
          <p:nvPr/>
        </p:nvPicPr>
        <p:blipFill>
          <a:blip r:embed="rId3"/>
          <a:stretch>
            <a:fillRect/>
          </a:stretch>
        </p:blipFill>
        <p:spPr>
          <a:xfrm>
            <a:off x="2011016" y="1982180"/>
            <a:ext cx="2600721" cy="2600721"/>
          </a:xfrm>
          <a:prstGeom prst="rect">
            <a:avLst/>
          </a:prstGeom>
        </p:spPr>
      </p:pic>
      <p:pic>
        <p:nvPicPr>
          <p:cNvPr id="8" name="Image 7">
            <a:extLst>
              <a:ext uri="{FF2B5EF4-FFF2-40B4-BE49-F238E27FC236}">
                <a16:creationId xmlns:a16="http://schemas.microsoft.com/office/drawing/2014/main" id="{3BB0EB9A-F650-4AD5-A53D-E10041530970}"/>
              </a:ext>
            </a:extLst>
          </p:cNvPr>
          <p:cNvPicPr>
            <a:picLocks noChangeAspect="1"/>
          </p:cNvPicPr>
          <p:nvPr/>
        </p:nvPicPr>
        <p:blipFill>
          <a:blip r:embed="rId4"/>
          <a:stretch>
            <a:fillRect/>
          </a:stretch>
        </p:blipFill>
        <p:spPr>
          <a:xfrm>
            <a:off x="4748239" y="1982180"/>
            <a:ext cx="2619042" cy="2643750"/>
          </a:xfrm>
          <a:prstGeom prst="rect">
            <a:avLst/>
          </a:prstGeom>
        </p:spPr>
      </p:pic>
      <p:pic>
        <p:nvPicPr>
          <p:cNvPr id="9" name="Image 8">
            <a:extLst>
              <a:ext uri="{FF2B5EF4-FFF2-40B4-BE49-F238E27FC236}">
                <a16:creationId xmlns:a16="http://schemas.microsoft.com/office/drawing/2014/main" id="{26EFCF12-5A6E-481E-8F0E-6A6C2C82DB72}"/>
              </a:ext>
            </a:extLst>
          </p:cNvPr>
          <p:cNvPicPr>
            <a:picLocks noChangeAspect="1"/>
          </p:cNvPicPr>
          <p:nvPr/>
        </p:nvPicPr>
        <p:blipFill>
          <a:blip r:embed="rId5"/>
          <a:stretch>
            <a:fillRect/>
          </a:stretch>
        </p:blipFill>
        <p:spPr>
          <a:xfrm>
            <a:off x="7513502" y="1982180"/>
            <a:ext cx="2625492" cy="2600721"/>
          </a:xfrm>
          <a:prstGeom prst="rect">
            <a:avLst/>
          </a:prstGeom>
        </p:spPr>
      </p:pic>
      <p:cxnSp>
        <p:nvCxnSpPr>
          <p:cNvPr id="18" name="Connecteur droit 17">
            <a:extLst>
              <a:ext uri="{FF2B5EF4-FFF2-40B4-BE49-F238E27FC236}">
                <a16:creationId xmlns:a16="http://schemas.microsoft.com/office/drawing/2014/main" id="{56783BFE-5056-4C7A-9524-D4C54CC1467E}"/>
              </a:ext>
            </a:extLst>
          </p:cNvPr>
          <p:cNvCxnSpPr>
            <a:cxnSpLocks/>
          </p:cNvCxnSpPr>
          <p:nvPr/>
        </p:nvCxnSpPr>
        <p:spPr>
          <a:xfrm>
            <a:off x="2544417" y="2454965"/>
            <a:ext cx="0" cy="154056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E78ECE8-61AC-428D-837B-0061861D8C02}"/>
              </a:ext>
            </a:extLst>
          </p:cNvPr>
          <p:cNvCxnSpPr>
            <a:cxnSpLocks/>
          </p:cNvCxnSpPr>
          <p:nvPr/>
        </p:nvCxnSpPr>
        <p:spPr>
          <a:xfrm flipH="1">
            <a:off x="2544417" y="3995532"/>
            <a:ext cx="1620079"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A279FE2C-CB57-4E86-9010-B235091EE99C}"/>
              </a:ext>
            </a:extLst>
          </p:cNvPr>
          <p:cNvCxnSpPr>
            <a:cxnSpLocks/>
          </p:cNvCxnSpPr>
          <p:nvPr/>
        </p:nvCxnSpPr>
        <p:spPr>
          <a:xfrm flipH="1">
            <a:off x="2633870" y="2826028"/>
            <a:ext cx="1404730" cy="0"/>
          </a:xfrm>
          <a:prstGeom prst="line">
            <a:avLst/>
          </a:prstGeom>
          <a:ln w="19050">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4" name="Forme libre : forme 33">
            <a:extLst>
              <a:ext uri="{FF2B5EF4-FFF2-40B4-BE49-F238E27FC236}">
                <a16:creationId xmlns:a16="http://schemas.microsoft.com/office/drawing/2014/main" id="{3E2C47DB-C1FC-4FE1-AF9E-362F49A88790}"/>
              </a:ext>
            </a:extLst>
          </p:cNvPr>
          <p:cNvSpPr/>
          <p:nvPr/>
        </p:nvSpPr>
        <p:spPr>
          <a:xfrm>
            <a:off x="2653748" y="2874622"/>
            <a:ext cx="1381539" cy="1031456"/>
          </a:xfrm>
          <a:custGeom>
            <a:avLst/>
            <a:gdLst>
              <a:gd name="connsiteX0" fmla="*/ 0 w 1381539"/>
              <a:gd name="connsiteY0" fmla="*/ 1031456 h 1031456"/>
              <a:gd name="connsiteX1" fmla="*/ 397565 w 1381539"/>
              <a:gd name="connsiteY1" fmla="*/ 832674 h 1031456"/>
              <a:gd name="connsiteX2" fmla="*/ 864704 w 1381539"/>
              <a:gd name="connsiteY2" fmla="*/ 196569 h 1031456"/>
              <a:gd name="connsiteX3" fmla="*/ 1381539 w 1381539"/>
              <a:gd name="connsiteY3" fmla="*/ 7726 h 1031456"/>
            </a:gdLst>
            <a:ahLst/>
            <a:cxnLst>
              <a:cxn ang="0">
                <a:pos x="connsiteX0" y="connsiteY0"/>
              </a:cxn>
              <a:cxn ang="0">
                <a:pos x="connsiteX1" y="connsiteY1"/>
              </a:cxn>
              <a:cxn ang="0">
                <a:pos x="connsiteX2" y="connsiteY2"/>
              </a:cxn>
              <a:cxn ang="0">
                <a:pos x="connsiteX3" y="connsiteY3"/>
              </a:cxn>
            </a:cxnLst>
            <a:rect l="l" t="t" r="r" b="b"/>
            <a:pathLst>
              <a:path w="1381539" h="1031456">
                <a:moveTo>
                  <a:pt x="0" y="1031456"/>
                </a:moveTo>
                <a:cubicBezTo>
                  <a:pt x="126724" y="1001639"/>
                  <a:pt x="253448" y="971822"/>
                  <a:pt x="397565" y="832674"/>
                </a:cubicBezTo>
                <a:cubicBezTo>
                  <a:pt x="541682" y="693526"/>
                  <a:pt x="700708" y="334060"/>
                  <a:pt x="864704" y="196569"/>
                </a:cubicBezTo>
                <a:cubicBezTo>
                  <a:pt x="1028700" y="59078"/>
                  <a:pt x="1280491" y="-27061"/>
                  <a:pt x="1381539" y="7726"/>
                </a:cubicBezTo>
              </a:path>
            </a:pathLst>
          </a:cu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35" name="Connecteur droit 34">
            <a:extLst>
              <a:ext uri="{FF2B5EF4-FFF2-40B4-BE49-F238E27FC236}">
                <a16:creationId xmlns:a16="http://schemas.microsoft.com/office/drawing/2014/main" id="{3CAAF94A-AB0C-41C7-A204-2D28BD77041E}"/>
              </a:ext>
            </a:extLst>
          </p:cNvPr>
          <p:cNvCxnSpPr>
            <a:cxnSpLocks/>
          </p:cNvCxnSpPr>
          <p:nvPr/>
        </p:nvCxnSpPr>
        <p:spPr>
          <a:xfrm>
            <a:off x="5300865" y="2468219"/>
            <a:ext cx="0" cy="154056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3CB5624E-8B46-46D9-9EC4-A42B2890961A}"/>
              </a:ext>
            </a:extLst>
          </p:cNvPr>
          <p:cNvCxnSpPr>
            <a:cxnSpLocks/>
          </p:cNvCxnSpPr>
          <p:nvPr/>
        </p:nvCxnSpPr>
        <p:spPr>
          <a:xfrm flipH="1">
            <a:off x="5300865" y="4008786"/>
            <a:ext cx="1620079"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236A0951-5AFF-4DB1-B13C-5E8D292A141A}"/>
              </a:ext>
            </a:extLst>
          </p:cNvPr>
          <p:cNvCxnSpPr>
            <a:cxnSpLocks/>
          </p:cNvCxnSpPr>
          <p:nvPr/>
        </p:nvCxnSpPr>
        <p:spPr>
          <a:xfrm>
            <a:off x="8097079" y="2475796"/>
            <a:ext cx="0" cy="154056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2128244B-DAA8-4A56-8603-4C2654661FA0}"/>
              </a:ext>
            </a:extLst>
          </p:cNvPr>
          <p:cNvCxnSpPr>
            <a:cxnSpLocks/>
          </p:cNvCxnSpPr>
          <p:nvPr/>
        </p:nvCxnSpPr>
        <p:spPr>
          <a:xfrm flipH="1">
            <a:off x="8097079" y="4016363"/>
            <a:ext cx="1620079"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Forme libre : forme 44">
            <a:extLst>
              <a:ext uri="{FF2B5EF4-FFF2-40B4-BE49-F238E27FC236}">
                <a16:creationId xmlns:a16="http://schemas.microsoft.com/office/drawing/2014/main" id="{1574B1D6-34AF-414B-BD18-C8A075F3592E}"/>
              </a:ext>
            </a:extLst>
          </p:cNvPr>
          <p:cNvSpPr/>
          <p:nvPr/>
        </p:nvSpPr>
        <p:spPr>
          <a:xfrm>
            <a:off x="5387009" y="2782170"/>
            <a:ext cx="1441174" cy="352081"/>
          </a:xfrm>
          <a:custGeom>
            <a:avLst/>
            <a:gdLst>
              <a:gd name="connsiteX0" fmla="*/ 0 w 1441174"/>
              <a:gd name="connsiteY0" fmla="*/ 30604 h 352081"/>
              <a:gd name="connsiteX1" fmla="*/ 477078 w 1441174"/>
              <a:gd name="connsiteY1" fmla="*/ 30604 h 352081"/>
              <a:gd name="connsiteX2" fmla="*/ 894521 w 1441174"/>
              <a:gd name="connsiteY2" fmla="*/ 348656 h 352081"/>
              <a:gd name="connsiteX3" fmla="*/ 1152939 w 1441174"/>
              <a:gd name="connsiteY3" fmla="*/ 199569 h 352081"/>
              <a:gd name="connsiteX4" fmla="*/ 1441174 w 1441174"/>
              <a:gd name="connsiteY4" fmla="*/ 209508 h 35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174" h="352081">
                <a:moveTo>
                  <a:pt x="0" y="30604"/>
                </a:moveTo>
                <a:cubicBezTo>
                  <a:pt x="163995" y="4099"/>
                  <a:pt x="327991" y="-22405"/>
                  <a:pt x="477078" y="30604"/>
                </a:cubicBezTo>
                <a:cubicBezTo>
                  <a:pt x="626165" y="83613"/>
                  <a:pt x="781878" y="320495"/>
                  <a:pt x="894521" y="348656"/>
                </a:cubicBezTo>
                <a:cubicBezTo>
                  <a:pt x="1007165" y="376817"/>
                  <a:pt x="1061830" y="222760"/>
                  <a:pt x="1152939" y="199569"/>
                </a:cubicBezTo>
                <a:cubicBezTo>
                  <a:pt x="1244048" y="176378"/>
                  <a:pt x="1342611" y="192943"/>
                  <a:pt x="1441174" y="209508"/>
                </a:cubicBezTo>
              </a:path>
            </a:pathLst>
          </a:custGeom>
          <a:noFill/>
          <a:ln w="2540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Forme libre : forme 45">
            <a:extLst>
              <a:ext uri="{FF2B5EF4-FFF2-40B4-BE49-F238E27FC236}">
                <a16:creationId xmlns:a16="http://schemas.microsoft.com/office/drawing/2014/main" id="{585E96E1-2B0A-486A-820E-2D6670727E3B}"/>
              </a:ext>
            </a:extLst>
          </p:cNvPr>
          <p:cNvSpPr/>
          <p:nvPr/>
        </p:nvSpPr>
        <p:spPr>
          <a:xfrm>
            <a:off x="5377070" y="2768298"/>
            <a:ext cx="1401417" cy="1182248"/>
          </a:xfrm>
          <a:custGeom>
            <a:avLst/>
            <a:gdLst>
              <a:gd name="connsiteX0" fmla="*/ 0 w 1401417"/>
              <a:gd name="connsiteY0" fmla="*/ 1137780 h 1182248"/>
              <a:gd name="connsiteX1" fmla="*/ 308113 w 1401417"/>
              <a:gd name="connsiteY1" fmla="*/ 1048328 h 1182248"/>
              <a:gd name="connsiteX2" fmla="*/ 705678 w 1401417"/>
              <a:gd name="connsiteY2" fmla="*/ 14659 h 1182248"/>
              <a:gd name="connsiteX3" fmla="*/ 993913 w 1401417"/>
              <a:gd name="connsiteY3" fmla="*/ 432102 h 1182248"/>
              <a:gd name="connsiteX4" fmla="*/ 1143000 w 1401417"/>
              <a:gd name="connsiteY4" fmla="*/ 322772 h 1182248"/>
              <a:gd name="connsiteX5" fmla="*/ 1401417 w 1401417"/>
              <a:gd name="connsiteY5" fmla="*/ 332711 h 118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1417" h="1182248">
                <a:moveTo>
                  <a:pt x="0" y="1137780"/>
                </a:moveTo>
                <a:cubicBezTo>
                  <a:pt x="95250" y="1186647"/>
                  <a:pt x="190500" y="1235515"/>
                  <a:pt x="308113" y="1048328"/>
                </a:cubicBezTo>
                <a:cubicBezTo>
                  <a:pt x="425726" y="861141"/>
                  <a:pt x="591378" y="117363"/>
                  <a:pt x="705678" y="14659"/>
                </a:cubicBezTo>
                <a:cubicBezTo>
                  <a:pt x="819978" y="-88045"/>
                  <a:pt x="921026" y="380750"/>
                  <a:pt x="993913" y="432102"/>
                </a:cubicBezTo>
                <a:cubicBezTo>
                  <a:pt x="1066800" y="483454"/>
                  <a:pt x="1075083" y="339337"/>
                  <a:pt x="1143000" y="322772"/>
                </a:cubicBezTo>
                <a:cubicBezTo>
                  <a:pt x="1210917" y="306207"/>
                  <a:pt x="1345095" y="321115"/>
                  <a:pt x="1401417" y="332711"/>
                </a:cubicBez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8" name="Forme libre : forme 47">
            <a:extLst>
              <a:ext uri="{FF2B5EF4-FFF2-40B4-BE49-F238E27FC236}">
                <a16:creationId xmlns:a16="http://schemas.microsoft.com/office/drawing/2014/main" id="{16108FFC-4E7C-49D0-808E-5A0515B3361E}"/>
              </a:ext>
            </a:extLst>
          </p:cNvPr>
          <p:cNvSpPr/>
          <p:nvPr/>
        </p:nvSpPr>
        <p:spPr>
          <a:xfrm>
            <a:off x="3021496" y="3727174"/>
            <a:ext cx="49844" cy="39937"/>
          </a:xfrm>
          <a:custGeom>
            <a:avLst/>
            <a:gdLst>
              <a:gd name="connsiteX0" fmla="*/ 0 w 49844"/>
              <a:gd name="connsiteY0" fmla="*/ 0 h 39937"/>
              <a:gd name="connsiteX1" fmla="*/ 49695 w 49844"/>
              <a:gd name="connsiteY1" fmla="*/ 39756 h 39937"/>
              <a:gd name="connsiteX2" fmla="*/ 0 w 49844"/>
              <a:gd name="connsiteY2" fmla="*/ 0 h 39937"/>
            </a:gdLst>
            <a:ahLst/>
            <a:cxnLst>
              <a:cxn ang="0">
                <a:pos x="connsiteX0" y="connsiteY0"/>
              </a:cxn>
              <a:cxn ang="0">
                <a:pos x="connsiteX1" y="connsiteY1"/>
              </a:cxn>
              <a:cxn ang="0">
                <a:pos x="connsiteX2" y="connsiteY2"/>
              </a:cxn>
            </a:cxnLst>
            <a:rect l="l" t="t" r="r" b="b"/>
            <a:pathLst>
              <a:path w="49844" h="39937">
                <a:moveTo>
                  <a:pt x="0" y="0"/>
                </a:moveTo>
                <a:lnTo>
                  <a:pt x="49695" y="39756"/>
                </a:lnTo>
                <a:cubicBezTo>
                  <a:pt x="53008" y="43069"/>
                  <a:pt x="0" y="0"/>
                  <a:pt x="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9" name="Forme libre : forme 48">
            <a:extLst>
              <a:ext uri="{FF2B5EF4-FFF2-40B4-BE49-F238E27FC236}">
                <a16:creationId xmlns:a16="http://schemas.microsoft.com/office/drawing/2014/main" id="{CE14B37E-BBAF-45BB-84E7-E6D79DB58331}"/>
              </a:ext>
            </a:extLst>
          </p:cNvPr>
          <p:cNvSpPr/>
          <p:nvPr/>
        </p:nvSpPr>
        <p:spPr>
          <a:xfrm>
            <a:off x="8206409" y="2524428"/>
            <a:ext cx="1282148" cy="1401640"/>
          </a:xfrm>
          <a:custGeom>
            <a:avLst/>
            <a:gdLst>
              <a:gd name="connsiteX0" fmla="*/ 0 w 1282148"/>
              <a:gd name="connsiteY0" fmla="*/ 1391701 h 1401640"/>
              <a:gd name="connsiteX1" fmla="*/ 268357 w 1282148"/>
              <a:gd name="connsiteY1" fmla="*/ 1123345 h 1401640"/>
              <a:gd name="connsiteX2" fmla="*/ 655983 w 1282148"/>
              <a:gd name="connsiteY2" fmla="*/ 223 h 1401640"/>
              <a:gd name="connsiteX3" fmla="*/ 1133061 w 1282148"/>
              <a:gd name="connsiteY3" fmla="*/ 1222736 h 1401640"/>
              <a:gd name="connsiteX4" fmla="*/ 1282148 w 1282148"/>
              <a:gd name="connsiteY4" fmla="*/ 1401640 h 140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148" h="1401640">
                <a:moveTo>
                  <a:pt x="0" y="1391701"/>
                </a:moveTo>
                <a:cubicBezTo>
                  <a:pt x="79513" y="1373479"/>
                  <a:pt x="159026" y="1355258"/>
                  <a:pt x="268357" y="1123345"/>
                </a:cubicBezTo>
                <a:cubicBezTo>
                  <a:pt x="377688" y="891432"/>
                  <a:pt x="511866" y="-16342"/>
                  <a:pt x="655983" y="223"/>
                </a:cubicBezTo>
                <a:cubicBezTo>
                  <a:pt x="800100" y="16788"/>
                  <a:pt x="1028700" y="989166"/>
                  <a:pt x="1133061" y="1222736"/>
                </a:cubicBezTo>
                <a:cubicBezTo>
                  <a:pt x="1237422" y="1456306"/>
                  <a:pt x="1239079" y="1363540"/>
                  <a:pt x="1282148" y="1401640"/>
                </a:cubicBez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0" name="Forme libre : forme 49">
            <a:extLst>
              <a:ext uri="{FF2B5EF4-FFF2-40B4-BE49-F238E27FC236}">
                <a16:creationId xmlns:a16="http://schemas.microsoft.com/office/drawing/2014/main" id="{14C9428D-8AFC-4098-8196-ACF6CBE71DC8}"/>
              </a:ext>
            </a:extLst>
          </p:cNvPr>
          <p:cNvSpPr/>
          <p:nvPr/>
        </p:nvSpPr>
        <p:spPr>
          <a:xfrm>
            <a:off x="8170189" y="2803787"/>
            <a:ext cx="1473857" cy="884583"/>
          </a:xfrm>
          <a:custGeom>
            <a:avLst/>
            <a:gdLst>
              <a:gd name="connsiteX0" fmla="*/ 0 w 1411356"/>
              <a:gd name="connsiteY0" fmla="*/ 0 h 884583"/>
              <a:gd name="connsiteX1" fmla="*/ 477078 w 1411356"/>
              <a:gd name="connsiteY1" fmla="*/ 149087 h 884583"/>
              <a:gd name="connsiteX2" fmla="*/ 894521 w 1411356"/>
              <a:gd name="connsiteY2" fmla="*/ 715617 h 884583"/>
              <a:gd name="connsiteX3" fmla="*/ 1411356 w 1411356"/>
              <a:gd name="connsiteY3" fmla="*/ 884583 h 884583"/>
            </a:gdLst>
            <a:ahLst/>
            <a:cxnLst>
              <a:cxn ang="0">
                <a:pos x="connsiteX0" y="connsiteY0"/>
              </a:cxn>
              <a:cxn ang="0">
                <a:pos x="connsiteX1" y="connsiteY1"/>
              </a:cxn>
              <a:cxn ang="0">
                <a:pos x="connsiteX2" y="connsiteY2"/>
              </a:cxn>
              <a:cxn ang="0">
                <a:pos x="connsiteX3" y="connsiteY3"/>
              </a:cxn>
            </a:cxnLst>
            <a:rect l="l" t="t" r="r" b="b"/>
            <a:pathLst>
              <a:path w="1411356" h="884583">
                <a:moveTo>
                  <a:pt x="0" y="0"/>
                </a:moveTo>
                <a:cubicBezTo>
                  <a:pt x="163995" y="14909"/>
                  <a:pt x="327991" y="29818"/>
                  <a:pt x="477078" y="149087"/>
                </a:cubicBezTo>
                <a:cubicBezTo>
                  <a:pt x="626165" y="268357"/>
                  <a:pt x="738808" y="593034"/>
                  <a:pt x="894521" y="715617"/>
                </a:cubicBezTo>
                <a:cubicBezTo>
                  <a:pt x="1050234" y="838200"/>
                  <a:pt x="1230795" y="861391"/>
                  <a:pt x="1411356" y="884583"/>
                </a:cubicBezTo>
              </a:path>
            </a:pathLst>
          </a:cu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Espace réservé du contenu 2">
            <a:extLst>
              <a:ext uri="{FF2B5EF4-FFF2-40B4-BE49-F238E27FC236}">
                <a16:creationId xmlns:a16="http://schemas.microsoft.com/office/drawing/2014/main" id="{DDE96885-393A-4F75-9DF7-AFAED498ED98}"/>
              </a:ext>
            </a:extLst>
          </p:cNvPr>
          <p:cNvSpPr txBox="1">
            <a:spLocks/>
          </p:cNvSpPr>
          <p:nvPr/>
        </p:nvSpPr>
        <p:spPr>
          <a:xfrm>
            <a:off x="5310805" y="2849214"/>
            <a:ext cx="314964" cy="466959"/>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1"/>
              </a:spcBef>
              <a:buSzPct val="50000"/>
              <a:buFontTx/>
              <a:buBlip>
                <a:blip r:embed="rId6"/>
              </a:buBlip>
              <a:defRPr sz="2100" b="0" i="0" kern="1200">
                <a:solidFill>
                  <a:schemeClr val="tx1"/>
                </a:solidFill>
                <a:latin typeface="Nunito" pitchFamily="2" charset="77"/>
                <a:ea typeface="+mn-ea"/>
                <a:cs typeface="+mn-cs"/>
              </a:defRPr>
            </a:lvl1pPr>
            <a:lvl2pPr marL="514324" indent="-171442" algn="l" defTabSz="685766" rtl="0" eaLnBrk="1" latinLnBrk="0" hangingPunct="1">
              <a:lnSpc>
                <a:spcPct val="90000"/>
              </a:lnSpc>
              <a:spcBef>
                <a:spcPts val="375"/>
              </a:spcBef>
              <a:buClr>
                <a:srgbClr val="1F474D"/>
              </a:buClr>
              <a:buSzPct val="100000"/>
              <a:buFont typeface="Lucida Grande" panose="020B0600040502020204" pitchFamily="34" charset="0"/>
              <a:buChar char="→"/>
              <a:defRPr sz="1800" b="0" i="0" kern="1200">
                <a:solidFill>
                  <a:srgbClr val="DA4035"/>
                </a:solidFill>
                <a:latin typeface="Nunito" pitchFamily="2" charset="77"/>
                <a:ea typeface="+mn-ea"/>
                <a:cs typeface="+mn-cs"/>
              </a:defRPr>
            </a:lvl2pPr>
            <a:lvl3pPr marL="857207" indent="-171442" algn="l" defTabSz="685766" rtl="0" eaLnBrk="1" latinLnBrk="0" hangingPunct="1">
              <a:lnSpc>
                <a:spcPct val="90000"/>
              </a:lnSpc>
              <a:spcBef>
                <a:spcPts val="375"/>
              </a:spcBef>
              <a:buClr>
                <a:srgbClr val="384F64"/>
              </a:buClr>
              <a:buSzPct val="55000"/>
              <a:buFont typeface="Courier New" panose="02070309020205020404" pitchFamily="49" charset="0"/>
              <a:buChar char="o"/>
              <a:defRPr sz="1500" b="0" i="0" kern="1200">
                <a:solidFill>
                  <a:schemeClr val="tx1"/>
                </a:solidFill>
                <a:latin typeface="Nunito" pitchFamily="2" charset="77"/>
                <a:ea typeface="+mn-ea"/>
                <a:cs typeface="+mn-cs"/>
              </a:defRPr>
            </a:lvl3pPr>
            <a:lvl4pPr marL="1200090" indent="-171442" algn="l" defTabSz="685766" rtl="0" eaLnBrk="1" latinLnBrk="0" hangingPunct="1">
              <a:lnSpc>
                <a:spcPct val="90000"/>
              </a:lnSpc>
              <a:spcBef>
                <a:spcPts val="375"/>
              </a:spcBef>
              <a:buClr>
                <a:srgbClr val="1F474D"/>
              </a:buClr>
              <a:buSzPct val="80000"/>
              <a:buFont typeface="Arial" panose="020B0604020202020204" pitchFamily="34" charset="0"/>
              <a:buChar char="•"/>
              <a:defRPr sz="1351" b="0" i="0" kern="1200">
                <a:solidFill>
                  <a:schemeClr val="tx1"/>
                </a:solidFill>
                <a:latin typeface="Nunito" pitchFamily="2" charset="77"/>
                <a:ea typeface="+mn-ea"/>
                <a:cs typeface="+mn-cs"/>
              </a:defRPr>
            </a:lvl4pPr>
            <a:lvl5pPr marL="1542973" indent="-171442" algn="l" defTabSz="685766" rtl="0" eaLnBrk="1" latinLnBrk="0" hangingPunct="1">
              <a:lnSpc>
                <a:spcPct val="90000"/>
              </a:lnSpc>
              <a:spcBef>
                <a:spcPts val="375"/>
              </a:spcBef>
              <a:buSzPct val="55000"/>
              <a:buFont typeface="Arial" panose="020B0604020202020204" pitchFamily="34" charset="0"/>
              <a:buChar char="•"/>
              <a:defRPr sz="1351" b="0" i="0" kern="1200">
                <a:solidFill>
                  <a:schemeClr val="tx1"/>
                </a:solidFill>
                <a:latin typeface="Nunito" pitchFamily="2" charset="77"/>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sz="1800" b="1">
                <a:solidFill>
                  <a:schemeClr val="bg1"/>
                </a:solidFill>
              </a:rPr>
              <a:t>K</a:t>
            </a:r>
          </a:p>
        </p:txBody>
      </p:sp>
      <p:sp>
        <p:nvSpPr>
          <p:cNvPr id="52" name="Espace réservé du contenu 2">
            <a:extLst>
              <a:ext uri="{FF2B5EF4-FFF2-40B4-BE49-F238E27FC236}">
                <a16:creationId xmlns:a16="http://schemas.microsoft.com/office/drawing/2014/main" id="{CBAC1160-5C61-4F6E-B064-F093CD6AC19B}"/>
              </a:ext>
            </a:extLst>
          </p:cNvPr>
          <p:cNvSpPr txBox="1">
            <a:spLocks/>
          </p:cNvSpPr>
          <p:nvPr/>
        </p:nvSpPr>
        <p:spPr>
          <a:xfrm>
            <a:off x="2582945" y="2837096"/>
            <a:ext cx="314964" cy="466959"/>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1"/>
              </a:spcBef>
              <a:buSzPct val="50000"/>
              <a:buFontTx/>
              <a:buBlip>
                <a:blip r:embed="rId6"/>
              </a:buBlip>
              <a:defRPr sz="2100" b="0" i="0" kern="1200">
                <a:solidFill>
                  <a:schemeClr val="tx1"/>
                </a:solidFill>
                <a:latin typeface="Nunito" pitchFamily="2" charset="77"/>
                <a:ea typeface="+mn-ea"/>
                <a:cs typeface="+mn-cs"/>
              </a:defRPr>
            </a:lvl1pPr>
            <a:lvl2pPr marL="514324" indent="-171442" algn="l" defTabSz="685766" rtl="0" eaLnBrk="1" latinLnBrk="0" hangingPunct="1">
              <a:lnSpc>
                <a:spcPct val="90000"/>
              </a:lnSpc>
              <a:spcBef>
                <a:spcPts val="375"/>
              </a:spcBef>
              <a:buClr>
                <a:srgbClr val="1F474D"/>
              </a:buClr>
              <a:buSzPct val="100000"/>
              <a:buFont typeface="Lucida Grande" panose="020B0600040502020204" pitchFamily="34" charset="0"/>
              <a:buChar char="→"/>
              <a:defRPr sz="1800" b="0" i="0" kern="1200">
                <a:solidFill>
                  <a:srgbClr val="DA4035"/>
                </a:solidFill>
                <a:latin typeface="Nunito" pitchFamily="2" charset="77"/>
                <a:ea typeface="+mn-ea"/>
                <a:cs typeface="+mn-cs"/>
              </a:defRPr>
            </a:lvl2pPr>
            <a:lvl3pPr marL="857207" indent="-171442" algn="l" defTabSz="685766" rtl="0" eaLnBrk="1" latinLnBrk="0" hangingPunct="1">
              <a:lnSpc>
                <a:spcPct val="90000"/>
              </a:lnSpc>
              <a:spcBef>
                <a:spcPts val="375"/>
              </a:spcBef>
              <a:buClr>
                <a:srgbClr val="384F64"/>
              </a:buClr>
              <a:buSzPct val="55000"/>
              <a:buFont typeface="Courier New" panose="02070309020205020404" pitchFamily="49" charset="0"/>
              <a:buChar char="o"/>
              <a:defRPr sz="1500" b="0" i="0" kern="1200">
                <a:solidFill>
                  <a:schemeClr val="tx1"/>
                </a:solidFill>
                <a:latin typeface="Nunito" pitchFamily="2" charset="77"/>
                <a:ea typeface="+mn-ea"/>
                <a:cs typeface="+mn-cs"/>
              </a:defRPr>
            </a:lvl3pPr>
            <a:lvl4pPr marL="1200090" indent="-171442" algn="l" defTabSz="685766" rtl="0" eaLnBrk="1" latinLnBrk="0" hangingPunct="1">
              <a:lnSpc>
                <a:spcPct val="90000"/>
              </a:lnSpc>
              <a:spcBef>
                <a:spcPts val="375"/>
              </a:spcBef>
              <a:buClr>
                <a:srgbClr val="1F474D"/>
              </a:buClr>
              <a:buSzPct val="80000"/>
              <a:buFont typeface="Arial" panose="020B0604020202020204" pitchFamily="34" charset="0"/>
              <a:buChar char="•"/>
              <a:defRPr sz="1351" b="0" i="0" kern="1200">
                <a:solidFill>
                  <a:schemeClr val="tx1"/>
                </a:solidFill>
                <a:latin typeface="Nunito" pitchFamily="2" charset="77"/>
                <a:ea typeface="+mn-ea"/>
                <a:cs typeface="+mn-cs"/>
              </a:defRPr>
            </a:lvl4pPr>
            <a:lvl5pPr marL="1542973" indent="-171442" algn="l" defTabSz="685766" rtl="0" eaLnBrk="1" latinLnBrk="0" hangingPunct="1">
              <a:lnSpc>
                <a:spcPct val="90000"/>
              </a:lnSpc>
              <a:spcBef>
                <a:spcPts val="375"/>
              </a:spcBef>
              <a:buSzPct val="55000"/>
              <a:buFont typeface="Arial" panose="020B0604020202020204" pitchFamily="34" charset="0"/>
              <a:buChar char="•"/>
              <a:defRPr sz="1351" b="0" i="0" kern="1200">
                <a:solidFill>
                  <a:schemeClr val="tx1"/>
                </a:solidFill>
                <a:latin typeface="Nunito" pitchFamily="2" charset="77"/>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sz="1800" b="1">
                <a:solidFill>
                  <a:schemeClr val="bg1"/>
                </a:solidFill>
              </a:rPr>
              <a:t>K</a:t>
            </a:r>
          </a:p>
        </p:txBody>
      </p:sp>
      <p:sp>
        <p:nvSpPr>
          <p:cNvPr id="53" name="Espace réservé du contenu 2">
            <a:extLst>
              <a:ext uri="{FF2B5EF4-FFF2-40B4-BE49-F238E27FC236}">
                <a16:creationId xmlns:a16="http://schemas.microsoft.com/office/drawing/2014/main" id="{8DC7AA2A-C8FC-40CC-8841-E925D648D7BE}"/>
              </a:ext>
            </a:extLst>
          </p:cNvPr>
          <p:cNvSpPr txBox="1">
            <a:spLocks/>
          </p:cNvSpPr>
          <p:nvPr/>
        </p:nvSpPr>
        <p:spPr>
          <a:xfrm>
            <a:off x="8085524" y="2849395"/>
            <a:ext cx="314964" cy="466959"/>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1"/>
              </a:spcBef>
              <a:buSzPct val="50000"/>
              <a:buFontTx/>
              <a:buBlip>
                <a:blip r:embed="rId6"/>
              </a:buBlip>
              <a:defRPr sz="2100" b="0" i="0" kern="1200">
                <a:solidFill>
                  <a:schemeClr val="tx1"/>
                </a:solidFill>
                <a:latin typeface="Nunito" pitchFamily="2" charset="77"/>
                <a:ea typeface="+mn-ea"/>
                <a:cs typeface="+mn-cs"/>
              </a:defRPr>
            </a:lvl1pPr>
            <a:lvl2pPr marL="514324" indent="-171442" algn="l" defTabSz="685766" rtl="0" eaLnBrk="1" latinLnBrk="0" hangingPunct="1">
              <a:lnSpc>
                <a:spcPct val="90000"/>
              </a:lnSpc>
              <a:spcBef>
                <a:spcPts val="375"/>
              </a:spcBef>
              <a:buClr>
                <a:srgbClr val="1F474D"/>
              </a:buClr>
              <a:buSzPct val="100000"/>
              <a:buFont typeface="Lucida Grande" panose="020B0600040502020204" pitchFamily="34" charset="0"/>
              <a:buChar char="→"/>
              <a:defRPr sz="1800" b="0" i="0" kern="1200">
                <a:solidFill>
                  <a:srgbClr val="DA4035"/>
                </a:solidFill>
                <a:latin typeface="Nunito" pitchFamily="2" charset="77"/>
                <a:ea typeface="+mn-ea"/>
                <a:cs typeface="+mn-cs"/>
              </a:defRPr>
            </a:lvl2pPr>
            <a:lvl3pPr marL="857207" indent="-171442" algn="l" defTabSz="685766" rtl="0" eaLnBrk="1" latinLnBrk="0" hangingPunct="1">
              <a:lnSpc>
                <a:spcPct val="90000"/>
              </a:lnSpc>
              <a:spcBef>
                <a:spcPts val="375"/>
              </a:spcBef>
              <a:buClr>
                <a:srgbClr val="384F64"/>
              </a:buClr>
              <a:buSzPct val="55000"/>
              <a:buFont typeface="Courier New" panose="02070309020205020404" pitchFamily="49" charset="0"/>
              <a:buChar char="o"/>
              <a:defRPr sz="1500" b="0" i="0" kern="1200">
                <a:solidFill>
                  <a:schemeClr val="tx1"/>
                </a:solidFill>
                <a:latin typeface="Nunito" pitchFamily="2" charset="77"/>
                <a:ea typeface="+mn-ea"/>
                <a:cs typeface="+mn-cs"/>
              </a:defRPr>
            </a:lvl3pPr>
            <a:lvl4pPr marL="1200090" indent="-171442" algn="l" defTabSz="685766" rtl="0" eaLnBrk="1" latinLnBrk="0" hangingPunct="1">
              <a:lnSpc>
                <a:spcPct val="90000"/>
              </a:lnSpc>
              <a:spcBef>
                <a:spcPts val="375"/>
              </a:spcBef>
              <a:buClr>
                <a:srgbClr val="1F474D"/>
              </a:buClr>
              <a:buSzPct val="80000"/>
              <a:buFont typeface="Arial" panose="020B0604020202020204" pitchFamily="34" charset="0"/>
              <a:buChar char="•"/>
              <a:defRPr sz="1351" b="0" i="0" kern="1200">
                <a:solidFill>
                  <a:schemeClr val="tx1"/>
                </a:solidFill>
                <a:latin typeface="Nunito" pitchFamily="2" charset="77"/>
                <a:ea typeface="+mn-ea"/>
                <a:cs typeface="+mn-cs"/>
              </a:defRPr>
            </a:lvl4pPr>
            <a:lvl5pPr marL="1542973" indent="-171442" algn="l" defTabSz="685766" rtl="0" eaLnBrk="1" latinLnBrk="0" hangingPunct="1">
              <a:lnSpc>
                <a:spcPct val="90000"/>
              </a:lnSpc>
              <a:spcBef>
                <a:spcPts val="375"/>
              </a:spcBef>
              <a:buSzPct val="55000"/>
              <a:buFont typeface="Arial" panose="020B0604020202020204" pitchFamily="34" charset="0"/>
              <a:buChar char="•"/>
              <a:defRPr sz="1351" b="0" i="0" kern="1200">
                <a:solidFill>
                  <a:schemeClr val="tx1"/>
                </a:solidFill>
                <a:latin typeface="Nunito" pitchFamily="2" charset="77"/>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sz="1800" b="1">
                <a:solidFill>
                  <a:schemeClr val="bg1"/>
                </a:solidFill>
              </a:rPr>
              <a:t>K</a:t>
            </a:r>
          </a:p>
        </p:txBody>
      </p:sp>
      <p:sp>
        <p:nvSpPr>
          <p:cNvPr id="54" name="Espace réservé du contenu 2">
            <a:extLst>
              <a:ext uri="{FF2B5EF4-FFF2-40B4-BE49-F238E27FC236}">
                <a16:creationId xmlns:a16="http://schemas.microsoft.com/office/drawing/2014/main" id="{01001DDF-F18B-436B-9E99-3818150364EA}"/>
              </a:ext>
            </a:extLst>
          </p:cNvPr>
          <p:cNvSpPr txBox="1">
            <a:spLocks/>
          </p:cNvSpPr>
          <p:nvPr/>
        </p:nvSpPr>
        <p:spPr>
          <a:xfrm>
            <a:off x="9203636" y="4008786"/>
            <a:ext cx="891208" cy="466959"/>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1"/>
              </a:spcBef>
              <a:buSzPct val="50000"/>
              <a:buFontTx/>
              <a:buBlip>
                <a:blip r:embed="rId6"/>
              </a:buBlip>
              <a:defRPr sz="2100" b="0" i="0" kern="1200">
                <a:solidFill>
                  <a:schemeClr val="tx1"/>
                </a:solidFill>
                <a:latin typeface="Nunito" pitchFamily="2" charset="77"/>
                <a:ea typeface="+mn-ea"/>
                <a:cs typeface="+mn-cs"/>
              </a:defRPr>
            </a:lvl1pPr>
            <a:lvl2pPr marL="514324" indent="-171442" algn="l" defTabSz="685766" rtl="0" eaLnBrk="1" latinLnBrk="0" hangingPunct="1">
              <a:lnSpc>
                <a:spcPct val="90000"/>
              </a:lnSpc>
              <a:spcBef>
                <a:spcPts val="375"/>
              </a:spcBef>
              <a:buClr>
                <a:srgbClr val="1F474D"/>
              </a:buClr>
              <a:buSzPct val="100000"/>
              <a:buFont typeface="Lucida Grande" panose="020B0600040502020204" pitchFamily="34" charset="0"/>
              <a:buChar char="→"/>
              <a:defRPr sz="1800" b="0" i="0" kern="1200">
                <a:solidFill>
                  <a:srgbClr val="DA4035"/>
                </a:solidFill>
                <a:latin typeface="Nunito" pitchFamily="2" charset="77"/>
                <a:ea typeface="+mn-ea"/>
                <a:cs typeface="+mn-cs"/>
              </a:defRPr>
            </a:lvl2pPr>
            <a:lvl3pPr marL="857207" indent="-171442" algn="l" defTabSz="685766" rtl="0" eaLnBrk="1" latinLnBrk="0" hangingPunct="1">
              <a:lnSpc>
                <a:spcPct val="90000"/>
              </a:lnSpc>
              <a:spcBef>
                <a:spcPts val="375"/>
              </a:spcBef>
              <a:buClr>
                <a:srgbClr val="384F64"/>
              </a:buClr>
              <a:buSzPct val="55000"/>
              <a:buFont typeface="Courier New" panose="02070309020205020404" pitchFamily="49" charset="0"/>
              <a:buChar char="o"/>
              <a:defRPr sz="1500" b="0" i="0" kern="1200">
                <a:solidFill>
                  <a:schemeClr val="tx1"/>
                </a:solidFill>
                <a:latin typeface="Nunito" pitchFamily="2" charset="77"/>
                <a:ea typeface="+mn-ea"/>
                <a:cs typeface="+mn-cs"/>
              </a:defRPr>
            </a:lvl3pPr>
            <a:lvl4pPr marL="1200090" indent="-171442" algn="l" defTabSz="685766" rtl="0" eaLnBrk="1" latinLnBrk="0" hangingPunct="1">
              <a:lnSpc>
                <a:spcPct val="90000"/>
              </a:lnSpc>
              <a:spcBef>
                <a:spcPts val="375"/>
              </a:spcBef>
              <a:buClr>
                <a:srgbClr val="1F474D"/>
              </a:buClr>
              <a:buSzPct val="80000"/>
              <a:buFont typeface="Arial" panose="020B0604020202020204" pitchFamily="34" charset="0"/>
              <a:buChar char="•"/>
              <a:defRPr sz="1351" b="0" i="0" kern="1200">
                <a:solidFill>
                  <a:schemeClr val="tx1"/>
                </a:solidFill>
                <a:latin typeface="Nunito" pitchFamily="2" charset="77"/>
                <a:ea typeface="+mn-ea"/>
                <a:cs typeface="+mn-cs"/>
              </a:defRPr>
            </a:lvl4pPr>
            <a:lvl5pPr marL="1542973" indent="-171442" algn="l" defTabSz="685766" rtl="0" eaLnBrk="1" latinLnBrk="0" hangingPunct="1">
              <a:lnSpc>
                <a:spcPct val="90000"/>
              </a:lnSpc>
              <a:spcBef>
                <a:spcPts val="375"/>
              </a:spcBef>
              <a:buSzPct val="55000"/>
              <a:buFont typeface="Arial" panose="020B0604020202020204" pitchFamily="34" charset="0"/>
              <a:buChar char="•"/>
              <a:defRPr sz="1351" b="0" i="0" kern="1200">
                <a:solidFill>
                  <a:schemeClr val="tx1"/>
                </a:solidFill>
                <a:latin typeface="Nunito" pitchFamily="2" charset="77"/>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sz="1200">
                <a:solidFill>
                  <a:schemeClr val="bg1"/>
                </a:solidFill>
              </a:rPr>
              <a:t>Temps</a:t>
            </a:r>
          </a:p>
        </p:txBody>
      </p:sp>
      <p:sp>
        <p:nvSpPr>
          <p:cNvPr id="55" name="Espace réservé du contenu 2">
            <a:extLst>
              <a:ext uri="{FF2B5EF4-FFF2-40B4-BE49-F238E27FC236}">
                <a16:creationId xmlns:a16="http://schemas.microsoft.com/office/drawing/2014/main" id="{F8E4A819-C3F3-4E43-AEB2-EB1A91EC2B61}"/>
              </a:ext>
            </a:extLst>
          </p:cNvPr>
          <p:cNvSpPr txBox="1">
            <a:spLocks/>
          </p:cNvSpPr>
          <p:nvPr/>
        </p:nvSpPr>
        <p:spPr>
          <a:xfrm rot="16200000">
            <a:off x="7612704" y="2963022"/>
            <a:ext cx="891208" cy="466959"/>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1"/>
              </a:spcBef>
              <a:buSzPct val="50000"/>
              <a:buFontTx/>
              <a:buBlip>
                <a:blip r:embed="rId6"/>
              </a:buBlip>
              <a:defRPr sz="2100" b="0" i="0" kern="1200">
                <a:solidFill>
                  <a:schemeClr val="tx1"/>
                </a:solidFill>
                <a:latin typeface="Nunito" pitchFamily="2" charset="77"/>
                <a:ea typeface="+mn-ea"/>
                <a:cs typeface="+mn-cs"/>
              </a:defRPr>
            </a:lvl1pPr>
            <a:lvl2pPr marL="514324" indent="-171442" algn="l" defTabSz="685766" rtl="0" eaLnBrk="1" latinLnBrk="0" hangingPunct="1">
              <a:lnSpc>
                <a:spcPct val="90000"/>
              </a:lnSpc>
              <a:spcBef>
                <a:spcPts val="375"/>
              </a:spcBef>
              <a:buClr>
                <a:srgbClr val="1F474D"/>
              </a:buClr>
              <a:buSzPct val="100000"/>
              <a:buFont typeface="Lucida Grande" panose="020B0600040502020204" pitchFamily="34" charset="0"/>
              <a:buChar char="→"/>
              <a:defRPr sz="1800" b="0" i="0" kern="1200">
                <a:solidFill>
                  <a:srgbClr val="DA4035"/>
                </a:solidFill>
                <a:latin typeface="Nunito" pitchFamily="2" charset="77"/>
                <a:ea typeface="+mn-ea"/>
                <a:cs typeface="+mn-cs"/>
              </a:defRPr>
            </a:lvl2pPr>
            <a:lvl3pPr marL="857207" indent="-171442" algn="l" defTabSz="685766" rtl="0" eaLnBrk="1" latinLnBrk="0" hangingPunct="1">
              <a:lnSpc>
                <a:spcPct val="90000"/>
              </a:lnSpc>
              <a:spcBef>
                <a:spcPts val="375"/>
              </a:spcBef>
              <a:buClr>
                <a:srgbClr val="384F64"/>
              </a:buClr>
              <a:buSzPct val="55000"/>
              <a:buFont typeface="Courier New" panose="02070309020205020404" pitchFamily="49" charset="0"/>
              <a:buChar char="o"/>
              <a:defRPr sz="1500" b="0" i="0" kern="1200">
                <a:solidFill>
                  <a:schemeClr val="tx1"/>
                </a:solidFill>
                <a:latin typeface="Nunito" pitchFamily="2" charset="77"/>
                <a:ea typeface="+mn-ea"/>
                <a:cs typeface="+mn-cs"/>
              </a:defRPr>
            </a:lvl3pPr>
            <a:lvl4pPr marL="1200090" indent="-171442" algn="l" defTabSz="685766" rtl="0" eaLnBrk="1" latinLnBrk="0" hangingPunct="1">
              <a:lnSpc>
                <a:spcPct val="90000"/>
              </a:lnSpc>
              <a:spcBef>
                <a:spcPts val="375"/>
              </a:spcBef>
              <a:buClr>
                <a:srgbClr val="1F474D"/>
              </a:buClr>
              <a:buSzPct val="80000"/>
              <a:buFont typeface="Arial" panose="020B0604020202020204" pitchFamily="34" charset="0"/>
              <a:buChar char="•"/>
              <a:defRPr sz="1351" b="0" i="0" kern="1200">
                <a:solidFill>
                  <a:schemeClr val="tx1"/>
                </a:solidFill>
                <a:latin typeface="Nunito" pitchFamily="2" charset="77"/>
                <a:ea typeface="+mn-ea"/>
                <a:cs typeface="+mn-cs"/>
              </a:defRPr>
            </a:lvl4pPr>
            <a:lvl5pPr marL="1542973" indent="-171442" algn="l" defTabSz="685766" rtl="0" eaLnBrk="1" latinLnBrk="0" hangingPunct="1">
              <a:lnSpc>
                <a:spcPct val="90000"/>
              </a:lnSpc>
              <a:spcBef>
                <a:spcPts val="375"/>
              </a:spcBef>
              <a:buSzPct val="55000"/>
              <a:buFont typeface="Arial" panose="020B0604020202020204" pitchFamily="34" charset="0"/>
              <a:buChar char="•"/>
              <a:defRPr sz="1351" b="0" i="0" kern="1200">
                <a:solidFill>
                  <a:schemeClr val="tx1"/>
                </a:solidFill>
                <a:latin typeface="Nunito" pitchFamily="2" charset="77"/>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sz="1200">
                <a:solidFill>
                  <a:schemeClr val="bg1"/>
                </a:solidFill>
              </a:rPr>
              <a:t>Population</a:t>
            </a:r>
          </a:p>
        </p:txBody>
      </p:sp>
      <p:sp>
        <p:nvSpPr>
          <p:cNvPr id="56" name="Espace réservé du contenu 2">
            <a:extLst>
              <a:ext uri="{FF2B5EF4-FFF2-40B4-BE49-F238E27FC236}">
                <a16:creationId xmlns:a16="http://schemas.microsoft.com/office/drawing/2014/main" id="{C4C24FED-A824-4DA3-AA56-3210F7AC80D0}"/>
              </a:ext>
            </a:extLst>
          </p:cNvPr>
          <p:cNvSpPr txBox="1">
            <a:spLocks/>
          </p:cNvSpPr>
          <p:nvPr/>
        </p:nvSpPr>
        <p:spPr>
          <a:xfrm>
            <a:off x="6424000" y="4002162"/>
            <a:ext cx="891208" cy="466959"/>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1"/>
              </a:spcBef>
              <a:buSzPct val="50000"/>
              <a:buFontTx/>
              <a:buBlip>
                <a:blip r:embed="rId6"/>
              </a:buBlip>
              <a:defRPr sz="2100" b="0" i="0" kern="1200">
                <a:solidFill>
                  <a:schemeClr val="tx1"/>
                </a:solidFill>
                <a:latin typeface="Nunito" pitchFamily="2" charset="77"/>
                <a:ea typeface="+mn-ea"/>
                <a:cs typeface="+mn-cs"/>
              </a:defRPr>
            </a:lvl1pPr>
            <a:lvl2pPr marL="514324" indent="-171442" algn="l" defTabSz="685766" rtl="0" eaLnBrk="1" latinLnBrk="0" hangingPunct="1">
              <a:lnSpc>
                <a:spcPct val="90000"/>
              </a:lnSpc>
              <a:spcBef>
                <a:spcPts val="375"/>
              </a:spcBef>
              <a:buClr>
                <a:srgbClr val="1F474D"/>
              </a:buClr>
              <a:buSzPct val="100000"/>
              <a:buFont typeface="Lucida Grande" panose="020B0600040502020204" pitchFamily="34" charset="0"/>
              <a:buChar char="→"/>
              <a:defRPr sz="1800" b="0" i="0" kern="1200">
                <a:solidFill>
                  <a:srgbClr val="DA4035"/>
                </a:solidFill>
                <a:latin typeface="Nunito" pitchFamily="2" charset="77"/>
                <a:ea typeface="+mn-ea"/>
                <a:cs typeface="+mn-cs"/>
              </a:defRPr>
            </a:lvl2pPr>
            <a:lvl3pPr marL="857207" indent="-171442" algn="l" defTabSz="685766" rtl="0" eaLnBrk="1" latinLnBrk="0" hangingPunct="1">
              <a:lnSpc>
                <a:spcPct val="90000"/>
              </a:lnSpc>
              <a:spcBef>
                <a:spcPts val="375"/>
              </a:spcBef>
              <a:buClr>
                <a:srgbClr val="384F64"/>
              </a:buClr>
              <a:buSzPct val="55000"/>
              <a:buFont typeface="Courier New" panose="02070309020205020404" pitchFamily="49" charset="0"/>
              <a:buChar char="o"/>
              <a:defRPr sz="1500" b="0" i="0" kern="1200">
                <a:solidFill>
                  <a:schemeClr val="tx1"/>
                </a:solidFill>
                <a:latin typeface="Nunito" pitchFamily="2" charset="77"/>
                <a:ea typeface="+mn-ea"/>
                <a:cs typeface="+mn-cs"/>
              </a:defRPr>
            </a:lvl3pPr>
            <a:lvl4pPr marL="1200090" indent="-171442" algn="l" defTabSz="685766" rtl="0" eaLnBrk="1" latinLnBrk="0" hangingPunct="1">
              <a:lnSpc>
                <a:spcPct val="90000"/>
              </a:lnSpc>
              <a:spcBef>
                <a:spcPts val="375"/>
              </a:spcBef>
              <a:buClr>
                <a:srgbClr val="1F474D"/>
              </a:buClr>
              <a:buSzPct val="80000"/>
              <a:buFont typeface="Arial" panose="020B0604020202020204" pitchFamily="34" charset="0"/>
              <a:buChar char="•"/>
              <a:defRPr sz="1351" b="0" i="0" kern="1200">
                <a:solidFill>
                  <a:schemeClr val="tx1"/>
                </a:solidFill>
                <a:latin typeface="Nunito" pitchFamily="2" charset="77"/>
                <a:ea typeface="+mn-ea"/>
                <a:cs typeface="+mn-cs"/>
              </a:defRPr>
            </a:lvl4pPr>
            <a:lvl5pPr marL="1542973" indent="-171442" algn="l" defTabSz="685766" rtl="0" eaLnBrk="1" latinLnBrk="0" hangingPunct="1">
              <a:lnSpc>
                <a:spcPct val="90000"/>
              </a:lnSpc>
              <a:spcBef>
                <a:spcPts val="375"/>
              </a:spcBef>
              <a:buSzPct val="55000"/>
              <a:buFont typeface="Arial" panose="020B0604020202020204" pitchFamily="34" charset="0"/>
              <a:buChar char="•"/>
              <a:defRPr sz="1351" b="0" i="0" kern="1200">
                <a:solidFill>
                  <a:schemeClr val="tx1"/>
                </a:solidFill>
                <a:latin typeface="Nunito" pitchFamily="2" charset="77"/>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sz="1200">
                <a:solidFill>
                  <a:schemeClr val="bg1"/>
                </a:solidFill>
              </a:rPr>
              <a:t>Temps</a:t>
            </a:r>
          </a:p>
        </p:txBody>
      </p:sp>
      <p:sp>
        <p:nvSpPr>
          <p:cNvPr id="57" name="Espace réservé du contenu 2">
            <a:extLst>
              <a:ext uri="{FF2B5EF4-FFF2-40B4-BE49-F238E27FC236}">
                <a16:creationId xmlns:a16="http://schemas.microsoft.com/office/drawing/2014/main" id="{4A29F39F-D62E-4211-8D24-169B72E293EE}"/>
              </a:ext>
            </a:extLst>
          </p:cNvPr>
          <p:cNvSpPr txBox="1">
            <a:spLocks/>
          </p:cNvSpPr>
          <p:nvPr/>
        </p:nvSpPr>
        <p:spPr>
          <a:xfrm rot="16200000">
            <a:off x="4833068" y="2956398"/>
            <a:ext cx="891208" cy="466959"/>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1"/>
              </a:spcBef>
              <a:buSzPct val="50000"/>
              <a:buFontTx/>
              <a:buBlip>
                <a:blip r:embed="rId6"/>
              </a:buBlip>
              <a:defRPr sz="2100" b="0" i="0" kern="1200">
                <a:solidFill>
                  <a:schemeClr val="tx1"/>
                </a:solidFill>
                <a:latin typeface="Nunito" pitchFamily="2" charset="77"/>
                <a:ea typeface="+mn-ea"/>
                <a:cs typeface="+mn-cs"/>
              </a:defRPr>
            </a:lvl1pPr>
            <a:lvl2pPr marL="514324" indent="-171442" algn="l" defTabSz="685766" rtl="0" eaLnBrk="1" latinLnBrk="0" hangingPunct="1">
              <a:lnSpc>
                <a:spcPct val="90000"/>
              </a:lnSpc>
              <a:spcBef>
                <a:spcPts val="375"/>
              </a:spcBef>
              <a:buClr>
                <a:srgbClr val="1F474D"/>
              </a:buClr>
              <a:buSzPct val="100000"/>
              <a:buFont typeface="Lucida Grande" panose="020B0600040502020204" pitchFamily="34" charset="0"/>
              <a:buChar char="→"/>
              <a:defRPr sz="1800" b="0" i="0" kern="1200">
                <a:solidFill>
                  <a:srgbClr val="DA4035"/>
                </a:solidFill>
                <a:latin typeface="Nunito" pitchFamily="2" charset="77"/>
                <a:ea typeface="+mn-ea"/>
                <a:cs typeface="+mn-cs"/>
              </a:defRPr>
            </a:lvl2pPr>
            <a:lvl3pPr marL="857207" indent="-171442" algn="l" defTabSz="685766" rtl="0" eaLnBrk="1" latinLnBrk="0" hangingPunct="1">
              <a:lnSpc>
                <a:spcPct val="90000"/>
              </a:lnSpc>
              <a:spcBef>
                <a:spcPts val="375"/>
              </a:spcBef>
              <a:buClr>
                <a:srgbClr val="384F64"/>
              </a:buClr>
              <a:buSzPct val="55000"/>
              <a:buFont typeface="Courier New" panose="02070309020205020404" pitchFamily="49" charset="0"/>
              <a:buChar char="o"/>
              <a:defRPr sz="1500" b="0" i="0" kern="1200">
                <a:solidFill>
                  <a:schemeClr val="tx1"/>
                </a:solidFill>
                <a:latin typeface="Nunito" pitchFamily="2" charset="77"/>
                <a:ea typeface="+mn-ea"/>
                <a:cs typeface="+mn-cs"/>
              </a:defRPr>
            </a:lvl3pPr>
            <a:lvl4pPr marL="1200090" indent="-171442" algn="l" defTabSz="685766" rtl="0" eaLnBrk="1" latinLnBrk="0" hangingPunct="1">
              <a:lnSpc>
                <a:spcPct val="90000"/>
              </a:lnSpc>
              <a:spcBef>
                <a:spcPts val="375"/>
              </a:spcBef>
              <a:buClr>
                <a:srgbClr val="1F474D"/>
              </a:buClr>
              <a:buSzPct val="80000"/>
              <a:buFont typeface="Arial" panose="020B0604020202020204" pitchFamily="34" charset="0"/>
              <a:buChar char="•"/>
              <a:defRPr sz="1351" b="0" i="0" kern="1200">
                <a:solidFill>
                  <a:schemeClr val="tx1"/>
                </a:solidFill>
                <a:latin typeface="Nunito" pitchFamily="2" charset="77"/>
                <a:ea typeface="+mn-ea"/>
                <a:cs typeface="+mn-cs"/>
              </a:defRPr>
            </a:lvl4pPr>
            <a:lvl5pPr marL="1542973" indent="-171442" algn="l" defTabSz="685766" rtl="0" eaLnBrk="1" latinLnBrk="0" hangingPunct="1">
              <a:lnSpc>
                <a:spcPct val="90000"/>
              </a:lnSpc>
              <a:spcBef>
                <a:spcPts val="375"/>
              </a:spcBef>
              <a:buSzPct val="55000"/>
              <a:buFont typeface="Arial" panose="020B0604020202020204" pitchFamily="34" charset="0"/>
              <a:buChar char="•"/>
              <a:defRPr sz="1351" b="0" i="0" kern="1200">
                <a:solidFill>
                  <a:schemeClr val="tx1"/>
                </a:solidFill>
                <a:latin typeface="Nunito" pitchFamily="2" charset="77"/>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sz="1200">
                <a:solidFill>
                  <a:schemeClr val="bg1"/>
                </a:solidFill>
              </a:rPr>
              <a:t>Population</a:t>
            </a:r>
          </a:p>
        </p:txBody>
      </p:sp>
      <p:sp>
        <p:nvSpPr>
          <p:cNvPr id="58" name="Espace réservé du contenu 2">
            <a:extLst>
              <a:ext uri="{FF2B5EF4-FFF2-40B4-BE49-F238E27FC236}">
                <a16:creationId xmlns:a16="http://schemas.microsoft.com/office/drawing/2014/main" id="{8466A8E5-92A1-45D0-B5BF-CAC4D64B7281}"/>
              </a:ext>
            </a:extLst>
          </p:cNvPr>
          <p:cNvSpPr txBox="1">
            <a:spLocks/>
          </p:cNvSpPr>
          <p:nvPr/>
        </p:nvSpPr>
        <p:spPr>
          <a:xfrm>
            <a:off x="3644360" y="3995538"/>
            <a:ext cx="891208" cy="466959"/>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1"/>
              </a:spcBef>
              <a:buSzPct val="50000"/>
              <a:buFontTx/>
              <a:buBlip>
                <a:blip r:embed="rId6"/>
              </a:buBlip>
              <a:defRPr sz="2100" b="0" i="0" kern="1200">
                <a:solidFill>
                  <a:schemeClr val="tx1"/>
                </a:solidFill>
                <a:latin typeface="Nunito" pitchFamily="2" charset="77"/>
                <a:ea typeface="+mn-ea"/>
                <a:cs typeface="+mn-cs"/>
              </a:defRPr>
            </a:lvl1pPr>
            <a:lvl2pPr marL="514324" indent="-171442" algn="l" defTabSz="685766" rtl="0" eaLnBrk="1" latinLnBrk="0" hangingPunct="1">
              <a:lnSpc>
                <a:spcPct val="90000"/>
              </a:lnSpc>
              <a:spcBef>
                <a:spcPts val="375"/>
              </a:spcBef>
              <a:buClr>
                <a:srgbClr val="1F474D"/>
              </a:buClr>
              <a:buSzPct val="100000"/>
              <a:buFont typeface="Lucida Grande" panose="020B0600040502020204" pitchFamily="34" charset="0"/>
              <a:buChar char="→"/>
              <a:defRPr sz="1800" b="0" i="0" kern="1200">
                <a:solidFill>
                  <a:srgbClr val="DA4035"/>
                </a:solidFill>
                <a:latin typeface="Nunito" pitchFamily="2" charset="77"/>
                <a:ea typeface="+mn-ea"/>
                <a:cs typeface="+mn-cs"/>
              </a:defRPr>
            </a:lvl2pPr>
            <a:lvl3pPr marL="857207" indent="-171442" algn="l" defTabSz="685766" rtl="0" eaLnBrk="1" latinLnBrk="0" hangingPunct="1">
              <a:lnSpc>
                <a:spcPct val="90000"/>
              </a:lnSpc>
              <a:spcBef>
                <a:spcPts val="375"/>
              </a:spcBef>
              <a:buClr>
                <a:srgbClr val="384F64"/>
              </a:buClr>
              <a:buSzPct val="55000"/>
              <a:buFont typeface="Courier New" panose="02070309020205020404" pitchFamily="49" charset="0"/>
              <a:buChar char="o"/>
              <a:defRPr sz="1500" b="0" i="0" kern="1200">
                <a:solidFill>
                  <a:schemeClr val="tx1"/>
                </a:solidFill>
                <a:latin typeface="Nunito" pitchFamily="2" charset="77"/>
                <a:ea typeface="+mn-ea"/>
                <a:cs typeface="+mn-cs"/>
              </a:defRPr>
            </a:lvl3pPr>
            <a:lvl4pPr marL="1200090" indent="-171442" algn="l" defTabSz="685766" rtl="0" eaLnBrk="1" latinLnBrk="0" hangingPunct="1">
              <a:lnSpc>
                <a:spcPct val="90000"/>
              </a:lnSpc>
              <a:spcBef>
                <a:spcPts val="375"/>
              </a:spcBef>
              <a:buClr>
                <a:srgbClr val="1F474D"/>
              </a:buClr>
              <a:buSzPct val="80000"/>
              <a:buFont typeface="Arial" panose="020B0604020202020204" pitchFamily="34" charset="0"/>
              <a:buChar char="•"/>
              <a:defRPr sz="1351" b="0" i="0" kern="1200">
                <a:solidFill>
                  <a:schemeClr val="tx1"/>
                </a:solidFill>
                <a:latin typeface="Nunito" pitchFamily="2" charset="77"/>
                <a:ea typeface="+mn-ea"/>
                <a:cs typeface="+mn-cs"/>
              </a:defRPr>
            </a:lvl4pPr>
            <a:lvl5pPr marL="1542973" indent="-171442" algn="l" defTabSz="685766" rtl="0" eaLnBrk="1" latinLnBrk="0" hangingPunct="1">
              <a:lnSpc>
                <a:spcPct val="90000"/>
              </a:lnSpc>
              <a:spcBef>
                <a:spcPts val="375"/>
              </a:spcBef>
              <a:buSzPct val="55000"/>
              <a:buFont typeface="Arial" panose="020B0604020202020204" pitchFamily="34" charset="0"/>
              <a:buChar char="•"/>
              <a:defRPr sz="1351" b="0" i="0" kern="1200">
                <a:solidFill>
                  <a:schemeClr val="tx1"/>
                </a:solidFill>
                <a:latin typeface="Nunito" pitchFamily="2" charset="77"/>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sz="1200">
                <a:solidFill>
                  <a:schemeClr val="bg1"/>
                </a:solidFill>
              </a:rPr>
              <a:t>Temps</a:t>
            </a:r>
          </a:p>
        </p:txBody>
      </p:sp>
      <p:sp>
        <p:nvSpPr>
          <p:cNvPr id="59" name="Espace réservé du contenu 2">
            <a:extLst>
              <a:ext uri="{FF2B5EF4-FFF2-40B4-BE49-F238E27FC236}">
                <a16:creationId xmlns:a16="http://schemas.microsoft.com/office/drawing/2014/main" id="{445586B0-AA9C-41BC-98FC-5FC65A469FB4}"/>
              </a:ext>
            </a:extLst>
          </p:cNvPr>
          <p:cNvSpPr txBox="1">
            <a:spLocks/>
          </p:cNvSpPr>
          <p:nvPr/>
        </p:nvSpPr>
        <p:spPr>
          <a:xfrm rot="16200000">
            <a:off x="2053428" y="2949774"/>
            <a:ext cx="891208" cy="466959"/>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1"/>
              </a:spcBef>
              <a:buSzPct val="50000"/>
              <a:buFontTx/>
              <a:buBlip>
                <a:blip r:embed="rId6"/>
              </a:buBlip>
              <a:defRPr sz="2100" b="0" i="0" kern="1200">
                <a:solidFill>
                  <a:schemeClr val="tx1"/>
                </a:solidFill>
                <a:latin typeface="Nunito" pitchFamily="2" charset="77"/>
                <a:ea typeface="+mn-ea"/>
                <a:cs typeface="+mn-cs"/>
              </a:defRPr>
            </a:lvl1pPr>
            <a:lvl2pPr marL="514324" indent="-171442" algn="l" defTabSz="685766" rtl="0" eaLnBrk="1" latinLnBrk="0" hangingPunct="1">
              <a:lnSpc>
                <a:spcPct val="90000"/>
              </a:lnSpc>
              <a:spcBef>
                <a:spcPts val="375"/>
              </a:spcBef>
              <a:buClr>
                <a:srgbClr val="1F474D"/>
              </a:buClr>
              <a:buSzPct val="100000"/>
              <a:buFont typeface="Lucida Grande" panose="020B0600040502020204" pitchFamily="34" charset="0"/>
              <a:buChar char="→"/>
              <a:defRPr sz="1800" b="0" i="0" kern="1200">
                <a:solidFill>
                  <a:srgbClr val="DA4035"/>
                </a:solidFill>
                <a:latin typeface="Nunito" pitchFamily="2" charset="77"/>
                <a:ea typeface="+mn-ea"/>
                <a:cs typeface="+mn-cs"/>
              </a:defRPr>
            </a:lvl2pPr>
            <a:lvl3pPr marL="857207" indent="-171442" algn="l" defTabSz="685766" rtl="0" eaLnBrk="1" latinLnBrk="0" hangingPunct="1">
              <a:lnSpc>
                <a:spcPct val="90000"/>
              </a:lnSpc>
              <a:spcBef>
                <a:spcPts val="375"/>
              </a:spcBef>
              <a:buClr>
                <a:srgbClr val="384F64"/>
              </a:buClr>
              <a:buSzPct val="55000"/>
              <a:buFont typeface="Courier New" panose="02070309020205020404" pitchFamily="49" charset="0"/>
              <a:buChar char="o"/>
              <a:defRPr sz="1500" b="0" i="0" kern="1200">
                <a:solidFill>
                  <a:schemeClr val="tx1"/>
                </a:solidFill>
                <a:latin typeface="Nunito" pitchFamily="2" charset="77"/>
                <a:ea typeface="+mn-ea"/>
                <a:cs typeface="+mn-cs"/>
              </a:defRPr>
            </a:lvl3pPr>
            <a:lvl4pPr marL="1200090" indent="-171442" algn="l" defTabSz="685766" rtl="0" eaLnBrk="1" latinLnBrk="0" hangingPunct="1">
              <a:lnSpc>
                <a:spcPct val="90000"/>
              </a:lnSpc>
              <a:spcBef>
                <a:spcPts val="375"/>
              </a:spcBef>
              <a:buClr>
                <a:srgbClr val="1F474D"/>
              </a:buClr>
              <a:buSzPct val="80000"/>
              <a:buFont typeface="Arial" panose="020B0604020202020204" pitchFamily="34" charset="0"/>
              <a:buChar char="•"/>
              <a:defRPr sz="1351" b="0" i="0" kern="1200">
                <a:solidFill>
                  <a:schemeClr val="tx1"/>
                </a:solidFill>
                <a:latin typeface="Nunito" pitchFamily="2" charset="77"/>
                <a:ea typeface="+mn-ea"/>
                <a:cs typeface="+mn-cs"/>
              </a:defRPr>
            </a:lvl4pPr>
            <a:lvl5pPr marL="1542973" indent="-171442" algn="l" defTabSz="685766" rtl="0" eaLnBrk="1" latinLnBrk="0" hangingPunct="1">
              <a:lnSpc>
                <a:spcPct val="90000"/>
              </a:lnSpc>
              <a:spcBef>
                <a:spcPts val="375"/>
              </a:spcBef>
              <a:buSzPct val="55000"/>
              <a:buFont typeface="Arial" panose="020B0604020202020204" pitchFamily="34" charset="0"/>
              <a:buChar char="•"/>
              <a:defRPr sz="1351" b="0" i="0" kern="1200">
                <a:solidFill>
                  <a:schemeClr val="tx1"/>
                </a:solidFill>
                <a:latin typeface="Nunito" pitchFamily="2" charset="77"/>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fr-FR" sz="1200">
                <a:solidFill>
                  <a:schemeClr val="bg1"/>
                </a:solidFill>
              </a:rPr>
              <a:t>Population</a:t>
            </a:r>
          </a:p>
        </p:txBody>
      </p:sp>
      <p:pic>
        <p:nvPicPr>
          <p:cNvPr id="32" name="Image 31">
            <a:extLst>
              <a:ext uri="{FF2B5EF4-FFF2-40B4-BE49-F238E27FC236}">
                <a16:creationId xmlns:a16="http://schemas.microsoft.com/office/drawing/2014/main" id="{B0363D85-7BEF-4DEF-BDBE-7EA3E8B2C4DD}"/>
              </a:ext>
            </a:extLst>
          </p:cNvPr>
          <p:cNvPicPr>
            <a:picLocks noChangeAspect="1"/>
          </p:cNvPicPr>
          <p:nvPr/>
        </p:nvPicPr>
        <p:blipFill>
          <a:blip r:embed="rId4">
            <a:alphaModFix amt="12000"/>
          </a:blip>
          <a:stretch>
            <a:fillRect/>
          </a:stretch>
        </p:blipFill>
        <p:spPr>
          <a:xfrm>
            <a:off x="1072243" y="1255023"/>
            <a:ext cx="10047514" cy="5024176"/>
          </a:xfrm>
          <a:prstGeom prst="rect">
            <a:avLst/>
          </a:prstGeom>
        </p:spPr>
      </p:pic>
    </p:spTree>
    <p:extLst>
      <p:ext uri="{BB962C8B-B14F-4D97-AF65-F5344CB8AC3E}">
        <p14:creationId xmlns:p14="http://schemas.microsoft.com/office/powerpoint/2010/main" val="240270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3DE27-1D7C-49BE-CAB2-9F1ACC17FC19}"/>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36867C1E-5F2B-26D7-05D6-BF65E7775FE5}"/>
              </a:ext>
            </a:extLst>
          </p:cNvPr>
          <p:cNvSpPr txBox="1">
            <a:spLocks/>
          </p:cNvSpPr>
          <p:nvPr/>
        </p:nvSpPr>
        <p:spPr>
          <a:xfrm>
            <a:off x="693548" y="298062"/>
            <a:ext cx="10515600" cy="101344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84F64"/>
              </a:buClr>
              <a:buSzPts val="1800"/>
              <a:buFont typeface="Nunito SemiBold"/>
              <a:buNone/>
              <a:defRPr sz="3300" b="1" i="0" u="none" strike="noStrike" cap="none">
                <a:solidFill>
                  <a:srgbClr val="384F64"/>
                </a:solidFill>
                <a:latin typeface="Nunito SemiBold"/>
                <a:ea typeface="Nunito SemiBold"/>
                <a:cs typeface="Nunito SemiBold"/>
                <a:sym typeface="Nunito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a:solidFill>
                  <a:srgbClr val="3E5876"/>
                </a:solidFill>
                <a:latin typeface="Nunito" panose="020B0604020202020204" charset="0"/>
              </a:rPr>
              <a:t>Des sociétés humaines menacées</a:t>
            </a:r>
            <a:br>
              <a:rPr lang="fr-FR">
                <a:latin typeface="Nunito" panose="020B0604020202020204" charset="0"/>
              </a:rPr>
            </a:br>
            <a:r>
              <a:rPr lang="fr-FR" sz="2400">
                <a:solidFill>
                  <a:srgbClr val="469D88"/>
                </a:solidFill>
                <a:latin typeface="Nunito" panose="020B0604020202020204" charset="0"/>
              </a:rPr>
              <a:t>De nombreux risques interconnectés</a:t>
            </a:r>
            <a:endParaRPr lang="fr-BE" sz="2400">
              <a:solidFill>
                <a:srgbClr val="469D88"/>
              </a:solidFill>
              <a:latin typeface="Nunito" panose="020B0604020202020204" charset="0"/>
            </a:endParaRPr>
          </a:p>
        </p:txBody>
      </p:sp>
      <p:sp>
        <p:nvSpPr>
          <p:cNvPr id="7" name="ZoneTexte 6">
            <a:extLst>
              <a:ext uri="{FF2B5EF4-FFF2-40B4-BE49-F238E27FC236}">
                <a16:creationId xmlns:a16="http://schemas.microsoft.com/office/drawing/2014/main" id="{A2DB8937-01DE-AF72-3805-C60B07F9BB8C}"/>
              </a:ext>
            </a:extLst>
          </p:cNvPr>
          <p:cNvSpPr txBox="1"/>
          <p:nvPr/>
        </p:nvSpPr>
        <p:spPr>
          <a:xfrm rot="16200000">
            <a:off x="8860276" y="3388461"/>
            <a:ext cx="6096000" cy="276999"/>
          </a:xfrm>
          <a:prstGeom prst="rect">
            <a:avLst/>
          </a:prstGeom>
          <a:noFill/>
        </p:spPr>
        <p:txBody>
          <a:bodyPr wrap="square">
            <a:spAutoFit/>
          </a:bodyPr>
          <a:lstStyle/>
          <a:p>
            <a:r>
              <a:rPr lang="fr-BE" sz="1200" u="sng">
                <a:solidFill>
                  <a:srgbClr val="0563C1"/>
                </a:solidFill>
                <a:effectLst/>
                <a:latin typeface="Arial" panose="020B0604020202020204" pitchFamily="34" charset="0"/>
                <a:ea typeface="Calibri" panose="020F0502020204030204" pitchFamily="34" charset="0"/>
                <a:hlinkClick r:id="rId3"/>
              </a:rPr>
              <a:t>https://www3.weforum.org/docs/WEF_The_Global_Risks_Report_2022.pdf</a:t>
            </a:r>
            <a:r>
              <a:rPr lang="fr-BE" sz="1200">
                <a:effectLst/>
                <a:latin typeface="Arial" panose="020B0604020202020204" pitchFamily="34" charset="0"/>
                <a:ea typeface="Calibri" panose="020F0502020204030204" pitchFamily="34" charset="0"/>
              </a:rPr>
              <a:t> </a:t>
            </a:r>
            <a:endParaRPr lang="fr-BE" sz="1200"/>
          </a:p>
        </p:txBody>
      </p:sp>
      <p:pic>
        <p:nvPicPr>
          <p:cNvPr id="8" name="Image 7">
            <a:extLst>
              <a:ext uri="{FF2B5EF4-FFF2-40B4-BE49-F238E27FC236}">
                <a16:creationId xmlns:a16="http://schemas.microsoft.com/office/drawing/2014/main" id="{503BDDD7-F4AF-DDE0-7D8B-589B1D194B60}"/>
              </a:ext>
            </a:extLst>
          </p:cNvPr>
          <p:cNvPicPr>
            <a:picLocks noChangeAspect="1"/>
          </p:cNvPicPr>
          <p:nvPr/>
        </p:nvPicPr>
        <p:blipFill>
          <a:blip r:embed="rId4"/>
          <a:stretch>
            <a:fillRect/>
          </a:stretch>
        </p:blipFill>
        <p:spPr>
          <a:xfrm>
            <a:off x="4016788" y="1311507"/>
            <a:ext cx="7752988" cy="4811475"/>
          </a:xfrm>
          <a:prstGeom prst="rect">
            <a:avLst/>
          </a:prstGeom>
        </p:spPr>
      </p:pic>
      <p:sp>
        <p:nvSpPr>
          <p:cNvPr id="3" name="ZoneTexte 2">
            <a:extLst>
              <a:ext uri="{FF2B5EF4-FFF2-40B4-BE49-F238E27FC236}">
                <a16:creationId xmlns:a16="http://schemas.microsoft.com/office/drawing/2014/main" id="{CE8D8395-FAF9-042B-F9FA-3A05FD415C2C}"/>
              </a:ext>
            </a:extLst>
          </p:cNvPr>
          <p:cNvSpPr txBox="1"/>
          <p:nvPr/>
        </p:nvSpPr>
        <p:spPr>
          <a:xfrm>
            <a:off x="764849" y="1823940"/>
            <a:ext cx="3447921" cy="2031325"/>
          </a:xfrm>
          <a:prstGeom prst="rect">
            <a:avLst/>
          </a:prstGeom>
          <a:noFill/>
        </p:spPr>
        <p:txBody>
          <a:bodyPr wrap="square" lIns="91440" tIns="45720" rIns="91440" bIns="45720" anchor="t">
            <a:spAutoFit/>
          </a:bodyPr>
          <a:lstStyle/>
          <a:p>
            <a:r>
              <a:rPr lang="fr-BE" sz="1800">
                <a:latin typeface="Nunito" pitchFamily="2" charset="0"/>
              </a:rPr>
              <a:t>Nos territoires sont soumis à des risques multiples et interconnectés. </a:t>
            </a:r>
          </a:p>
          <a:p>
            <a:endParaRPr lang="fr-BE" sz="1800">
              <a:latin typeface="Nunito" pitchFamily="2" charset="0"/>
            </a:endParaRPr>
          </a:p>
          <a:p>
            <a:r>
              <a:rPr lang="fr-BE" sz="1800">
                <a:latin typeface="Nunito"/>
              </a:rPr>
              <a:t>Des chocs lents et brutaux sont en cours. Ils vont s’amplifier et leur fréquence va augmenter.</a:t>
            </a:r>
            <a:endParaRPr lang="fr-BE" sz="1800">
              <a:latin typeface="Nunito" pitchFamily="2" charset="0"/>
            </a:endParaRPr>
          </a:p>
        </p:txBody>
      </p:sp>
    </p:spTree>
    <p:extLst>
      <p:ext uri="{BB962C8B-B14F-4D97-AF65-F5344CB8AC3E}">
        <p14:creationId xmlns:p14="http://schemas.microsoft.com/office/powerpoint/2010/main" val="2146246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65DD-418C-9E4C-6CF5-9C0FC0A838F4}"/>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8B32306D-F2EA-7D7A-68B3-6A3EB5378D31}"/>
              </a:ext>
            </a:extLst>
          </p:cNvPr>
          <p:cNvSpPr txBox="1">
            <a:spLocks/>
          </p:cNvSpPr>
          <p:nvPr/>
        </p:nvSpPr>
        <p:spPr>
          <a:xfrm>
            <a:off x="693548" y="445241"/>
            <a:ext cx="10515600" cy="1013445"/>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84F64"/>
              </a:buClr>
              <a:buSzPts val="1800"/>
              <a:buFont typeface="Nunito SemiBold"/>
              <a:buNone/>
              <a:defRPr sz="3300" b="1" i="0" u="none" strike="noStrike" cap="none">
                <a:solidFill>
                  <a:srgbClr val="384F64"/>
                </a:solidFill>
                <a:latin typeface="Nunito SemiBold"/>
                <a:ea typeface="Nunito SemiBold"/>
                <a:cs typeface="Nunito SemiBold"/>
                <a:sym typeface="Nunito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a:solidFill>
                  <a:srgbClr val="3E5876"/>
                </a:solidFill>
                <a:latin typeface="Nunito" panose="020B0604020202020204" charset="0"/>
              </a:rPr>
              <a:t>Difficile de s’orienter dans un monde…</a:t>
            </a:r>
          </a:p>
          <a:p>
            <a:r>
              <a:rPr lang="fr-FR" sz="2700">
                <a:solidFill>
                  <a:srgbClr val="469D88"/>
                </a:solidFill>
                <a:latin typeface="Nunito" panose="020B0604020202020204" charset="0"/>
              </a:rPr>
              <a:t>…complexe, ambigu, volatile et incertain</a:t>
            </a:r>
            <a:br>
              <a:rPr lang="fr-FR">
                <a:latin typeface="Nunito" panose="020B0604020202020204" charset="0"/>
              </a:rPr>
            </a:br>
            <a:endParaRPr lang="fr-BE" sz="2400">
              <a:solidFill>
                <a:srgbClr val="469D88"/>
              </a:solidFill>
              <a:latin typeface="Nunito" panose="020B0604020202020204" charset="0"/>
            </a:endParaRPr>
          </a:p>
        </p:txBody>
      </p:sp>
      <p:pic>
        <p:nvPicPr>
          <p:cNvPr id="2" name="Image 1" descr="Une image contenant texte, capture d’écran, Police, conception&#10;&#10;Description générée automatiquement">
            <a:extLst>
              <a:ext uri="{FF2B5EF4-FFF2-40B4-BE49-F238E27FC236}">
                <a16:creationId xmlns:a16="http://schemas.microsoft.com/office/drawing/2014/main" id="{3E638B88-E95A-7083-97B6-8FE544DDF286}"/>
              </a:ext>
            </a:extLst>
          </p:cNvPr>
          <p:cNvPicPr>
            <a:picLocks noChangeAspect="1"/>
          </p:cNvPicPr>
          <p:nvPr/>
        </p:nvPicPr>
        <p:blipFill>
          <a:blip r:embed="rId3"/>
          <a:stretch>
            <a:fillRect/>
          </a:stretch>
        </p:blipFill>
        <p:spPr>
          <a:xfrm>
            <a:off x="450169" y="1458686"/>
            <a:ext cx="11291661" cy="4591942"/>
          </a:xfrm>
          <a:prstGeom prst="rect">
            <a:avLst/>
          </a:prstGeom>
        </p:spPr>
      </p:pic>
    </p:spTree>
    <p:extLst>
      <p:ext uri="{BB962C8B-B14F-4D97-AF65-F5344CB8AC3E}">
        <p14:creationId xmlns:p14="http://schemas.microsoft.com/office/powerpoint/2010/main" val="207347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DC695-7657-2E0F-0029-7640E739AA2C}"/>
            </a:ext>
          </a:extLst>
        </p:cNvPr>
        <p:cNvGrpSpPr/>
        <p:nvPr/>
      </p:nvGrpSpPr>
      <p:grpSpPr>
        <a:xfrm>
          <a:off x="0" y="0"/>
          <a:ext cx="0" cy="0"/>
          <a:chOff x="0" y="0"/>
          <a:chExt cx="0" cy="0"/>
        </a:xfrm>
      </p:grpSpPr>
      <p:pic>
        <p:nvPicPr>
          <p:cNvPr id="9" name="Image 8">
            <a:extLst>
              <a:ext uri="{FF2B5EF4-FFF2-40B4-BE49-F238E27FC236}">
                <a16:creationId xmlns:a16="http://schemas.microsoft.com/office/drawing/2014/main" id="{5BA245F9-09EC-C807-91CC-6D7152CC6C55}"/>
              </a:ext>
            </a:extLst>
          </p:cNvPr>
          <p:cNvPicPr>
            <a:picLocks noChangeAspect="1"/>
          </p:cNvPicPr>
          <p:nvPr/>
        </p:nvPicPr>
        <p:blipFill>
          <a:blip r:embed="rId3"/>
          <a:stretch>
            <a:fillRect/>
          </a:stretch>
        </p:blipFill>
        <p:spPr>
          <a:xfrm>
            <a:off x="2114258" y="866277"/>
            <a:ext cx="8109633" cy="5597800"/>
          </a:xfrm>
          <a:prstGeom prst="rect">
            <a:avLst/>
          </a:prstGeom>
        </p:spPr>
      </p:pic>
      <p:sp>
        <p:nvSpPr>
          <p:cNvPr id="4" name="Titre 1">
            <a:extLst>
              <a:ext uri="{FF2B5EF4-FFF2-40B4-BE49-F238E27FC236}">
                <a16:creationId xmlns:a16="http://schemas.microsoft.com/office/drawing/2014/main" id="{97EA0A6C-309D-90BF-5857-DD9982850099}"/>
              </a:ext>
            </a:extLst>
          </p:cNvPr>
          <p:cNvSpPr txBox="1">
            <a:spLocks/>
          </p:cNvSpPr>
          <p:nvPr/>
        </p:nvSpPr>
        <p:spPr>
          <a:xfrm>
            <a:off x="693548" y="445241"/>
            <a:ext cx="10515600" cy="1013445"/>
          </a:xfrm>
          <a:prstGeom prst="rect">
            <a:avLst/>
          </a:prstGeom>
          <a:noFill/>
          <a:ln>
            <a:noFill/>
          </a:ln>
        </p:spPr>
        <p:txBody>
          <a:bodyPr spcFirstLastPara="1" wrap="square" lIns="91425" tIns="45700" rIns="91425" bIns="45700" anchor="ctr" anchorCtr="0">
            <a:normAutofit fontScale="9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84F64"/>
              </a:buClr>
              <a:buSzPts val="1800"/>
              <a:buFont typeface="Nunito SemiBold"/>
              <a:buNone/>
              <a:defRPr sz="3300" b="1" i="0" u="none" strike="noStrike" cap="none">
                <a:solidFill>
                  <a:srgbClr val="384F64"/>
                </a:solidFill>
                <a:latin typeface="Nunito SemiBold"/>
                <a:ea typeface="Nunito SemiBold"/>
                <a:cs typeface="Nunito SemiBold"/>
                <a:sym typeface="Nunito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a:solidFill>
                  <a:srgbClr val="3E5876"/>
                </a:solidFill>
                <a:latin typeface="Nunito" panose="020B0604020202020204" charset="0"/>
              </a:rPr>
              <a:t>Difficile de s’orienter dans un monde…</a:t>
            </a:r>
          </a:p>
          <a:p>
            <a:r>
              <a:rPr lang="fr-FR" sz="2700">
                <a:solidFill>
                  <a:srgbClr val="469D88"/>
                </a:solidFill>
                <a:latin typeface="Nunito" panose="020B0604020202020204" charset="0"/>
              </a:rPr>
              <a:t>…complexe</a:t>
            </a:r>
            <a:br>
              <a:rPr lang="fr-FR">
                <a:latin typeface="Nunito" panose="020B0604020202020204" charset="0"/>
              </a:rPr>
            </a:br>
            <a:endParaRPr lang="fr-BE" sz="2400">
              <a:solidFill>
                <a:srgbClr val="469D88"/>
              </a:solidFill>
              <a:latin typeface="Nunito" panose="020B0604020202020204" charset="0"/>
            </a:endParaRPr>
          </a:p>
        </p:txBody>
      </p:sp>
      <p:sp>
        <p:nvSpPr>
          <p:cNvPr id="5" name="ZoneTexte 4">
            <a:extLst>
              <a:ext uri="{FF2B5EF4-FFF2-40B4-BE49-F238E27FC236}">
                <a16:creationId xmlns:a16="http://schemas.microsoft.com/office/drawing/2014/main" id="{B18799AA-1697-032C-7633-5EA07BA23117}"/>
              </a:ext>
            </a:extLst>
          </p:cNvPr>
          <p:cNvSpPr txBox="1"/>
          <p:nvPr/>
        </p:nvSpPr>
        <p:spPr>
          <a:xfrm>
            <a:off x="8973717" y="6118698"/>
            <a:ext cx="1901806" cy="307777"/>
          </a:xfrm>
          <a:prstGeom prst="rect">
            <a:avLst/>
          </a:prstGeom>
          <a:noFill/>
        </p:spPr>
        <p:txBody>
          <a:bodyPr wrap="square">
            <a:spAutoFit/>
          </a:bodyPr>
          <a:lstStyle/>
          <a:p>
            <a:r>
              <a:rPr lang="fr-BE" b="1" i="0">
                <a:solidFill>
                  <a:srgbClr val="69603E"/>
                </a:solidFill>
                <a:effectLst/>
                <a:latin typeface="Inter var"/>
              </a:rPr>
              <a:t>Source: </a:t>
            </a:r>
            <a:r>
              <a:rPr lang="fr-BE" b="0" i="0" err="1">
                <a:solidFill>
                  <a:srgbClr val="69603E"/>
                </a:solidFill>
                <a:effectLst/>
                <a:latin typeface="Inter var"/>
              </a:rPr>
              <a:t>Cynéfin</a:t>
            </a:r>
            <a:endParaRPr lang="fr-BE"/>
          </a:p>
        </p:txBody>
      </p:sp>
      <p:sp>
        <p:nvSpPr>
          <p:cNvPr id="2" name="Rectangle 1">
            <a:extLst>
              <a:ext uri="{FF2B5EF4-FFF2-40B4-BE49-F238E27FC236}">
                <a16:creationId xmlns:a16="http://schemas.microsoft.com/office/drawing/2014/main" id="{E5B1EC06-07FF-3FA2-3C3F-007C13A480D4}"/>
              </a:ext>
            </a:extLst>
          </p:cNvPr>
          <p:cNvSpPr/>
          <p:nvPr/>
        </p:nvSpPr>
        <p:spPr>
          <a:xfrm>
            <a:off x="6523348" y="3978111"/>
            <a:ext cx="3700543" cy="2224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Rectangle 2">
            <a:extLst>
              <a:ext uri="{FF2B5EF4-FFF2-40B4-BE49-F238E27FC236}">
                <a16:creationId xmlns:a16="http://schemas.microsoft.com/office/drawing/2014/main" id="{AFFBA23F-2AC7-ECB2-B62A-4406B689ECD0}"/>
              </a:ext>
            </a:extLst>
          </p:cNvPr>
          <p:cNvSpPr/>
          <p:nvPr/>
        </p:nvSpPr>
        <p:spPr>
          <a:xfrm>
            <a:off x="1673820" y="3978111"/>
            <a:ext cx="3700543" cy="2224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id="{6E95DDB1-3693-A440-F033-CD8AFC084D28}"/>
              </a:ext>
            </a:extLst>
          </p:cNvPr>
          <p:cNvSpPr/>
          <p:nvPr/>
        </p:nvSpPr>
        <p:spPr>
          <a:xfrm>
            <a:off x="1833172" y="1204274"/>
            <a:ext cx="3700543" cy="2311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E49AB600-FBE5-5656-52C2-D655D874B487}"/>
              </a:ext>
            </a:extLst>
          </p:cNvPr>
          <p:cNvSpPr/>
          <p:nvPr/>
        </p:nvSpPr>
        <p:spPr>
          <a:xfrm>
            <a:off x="6648125" y="1204274"/>
            <a:ext cx="3700543" cy="2311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23472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E9294E63-91B4-8185-848D-9A7A4926C5B1}"/>
            </a:ext>
          </a:extLst>
        </p:cNvPr>
        <p:cNvGrpSpPr/>
        <p:nvPr/>
      </p:nvGrpSpPr>
      <p:grpSpPr>
        <a:xfrm>
          <a:off x="0" y="0"/>
          <a:ext cx="0" cy="0"/>
          <a:chOff x="0" y="0"/>
          <a:chExt cx="0" cy="0"/>
        </a:xfrm>
      </p:grpSpPr>
      <p:pic>
        <p:nvPicPr>
          <p:cNvPr id="118" name="Google Shape;118;p1">
            <a:extLst>
              <a:ext uri="{FF2B5EF4-FFF2-40B4-BE49-F238E27FC236}">
                <a16:creationId xmlns:a16="http://schemas.microsoft.com/office/drawing/2014/main" id="{2FA685AB-A502-9039-D6F5-3B6F9AAB9CE1}"/>
              </a:ext>
            </a:extLst>
          </p:cNvPr>
          <p:cNvPicPr preferRelativeResize="0"/>
          <p:nvPr/>
        </p:nvPicPr>
        <p:blipFill rotWithShape="1">
          <a:blip r:embed="rId3">
            <a:alphaModFix/>
          </a:blip>
          <a:srcRect/>
          <a:stretch/>
        </p:blipFill>
        <p:spPr>
          <a:xfrm>
            <a:off x="9763577" y="400858"/>
            <a:ext cx="1397770" cy="746178"/>
          </a:xfrm>
          <a:prstGeom prst="rect">
            <a:avLst/>
          </a:prstGeom>
          <a:noFill/>
          <a:ln>
            <a:noFill/>
          </a:ln>
        </p:spPr>
      </p:pic>
      <p:sp>
        <p:nvSpPr>
          <p:cNvPr id="2" name="Google Shape;114;p1">
            <a:extLst>
              <a:ext uri="{FF2B5EF4-FFF2-40B4-BE49-F238E27FC236}">
                <a16:creationId xmlns:a16="http://schemas.microsoft.com/office/drawing/2014/main" id="{343D41D9-B11D-9F16-C4C0-DA229AFFF029}"/>
              </a:ext>
            </a:extLst>
          </p:cNvPr>
          <p:cNvSpPr txBox="1">
            <a:spLocks/>
          </p:cNvSpPr>
          <p:nvPr/>
        </p:nvSpPr>
        <p:spPr>
          <a:xfrm>
            <a:off x="2154655" y="2754085"/>
            <a:ext cx="7163518" cy="214115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95275" algn="ctr" rtl="0">
              <a:lnSpc>
                <a:spcPct val="90000"/>
              </a:lnSpc>
              <a:spcBef>
                <a:spcPts val="751"/>
              </a:spcBef>
              <a:spcAft>
                <a:spcPts val="0"/>
              </a:spcAft>
              <a:buClr>
                <a:srgbClr val="5A5A5A"/>
              </a:buClr>
              <a:buSzPts val="900"/>
              <a:buFont typeface="Nunito"/>
              <a:buNone/>
              <a:defRPr sz="1800" b="0" i="0" u="none" strike="noStrike" cap="none">
                <a:solidFill>
                  <a:srgbClr val="5A5A5A"/>
                </a:solidFill>
                <a:latin typeface="Nunito"/>
                <a:ea typeface="Nunito"/>
                <a:cs typeface="Nunito"/>
                <a:sym typeface="Nunito"/>
              </a:defRPr>
            </a:lvl1pPr>
            <a:lvl2pPr marL="914400" marR="0" lvl="1" indent="-342900" algn="ctr" rtl="0">
              <a:lnSpc>
                <a:spcPct val="90000"/>
              </a:lnSpc>
              <a:spcBef>
                <a:spcPts val="375"/>
              </a:spcBef>
              <a:spcAft>
                <a:spcPts val="0"/>
              </a:spcAft>
              <a:buClr>
                <a:srgbClr val="1F474D"/>
              </a:buClr>
              <a:buSzPts val="1500"/>
              <a:buFont typeface="Merriweather Sans"/>
              <a:buNone/>
              <a:defRPr sz="1500" b="0" i="0" u="none" strike="noStrike" cap="none">
                <a:solidFill>
                  <a:srgbClr val="DA4035"/>
                </a:solidFill>
                <a:latin typeface="Nunito"/>
                <a:ea typeface="Nunito"/>
                <a:cs typeface="Nunito"/>
                <a:sym typeface="Nunito"/>
              </a:defRPr>
            </a:lvl2pPr>
            <a:lvl3pPr marL="1371600" marR="0" lvl="2" indent="-280987" algn="ctr" rtl="0">
              <a:lnSpc>
                <a:spcPct val="90000"/>
              </a:lnSpc>
              <a:spcBef>
                <a:spcPts val="375"/>
              </a:spcBef>
              <a:spcAft>
                <a:spcPts val="0"/>
              </a:spcAft>
              <a:buClr>
                <a:srgbClr val="384F64"/>
              </a:buClr>
              <a:buSzPts val="743"/>
              <a:buFont typeface="Courier New"/>
              <a:buNone/>
              <a:defRPr sz="1351" b="0" i="0" u="none" strike="noStrike" cap="none">
                <a:solidFill>
                  <a:schemeClr val="dk1"/>
                </a:solidFill>
                <a:latin typeface="Nunito"/>
                <a:ea typeface="Nunito"/>
                <a:cs typeface="Nunito"/>
                <a:sym typeface="Nunito"/>
              </a:defRPr>
            </a:lvl3pPr>
            <a:lvl4pPr marL="1828800" marR="0" lvl="3" indent="-297230" algn="ctr" rtl="0">
              <a:lnSpc>
                <a:spcPct val="90000"/>
              </a:lnSpc>
              <a:spcBef>
                <a:spcPts val="375"/>
              </a:spcBef>
              <a:spcAft>
                <a:spcPts val="0"/>
              </a:spcAft>
              <a:buClr>
                <a:srgbClr val="1F474D"/>
              </a:buClr>
              <a:buSzPts val="960"/>
              <a:buFont typeface="Arial"/>
              <a:buNone/>
              <a:defRPr sz="1200" b="0" i="0" u="none" strike="noStrike" cap="none">
                <a:solidFill>
                  <a:schemeClr val="dk1"/>
                </a:solidFill>
                <a:latin typeface="Nunito"/>
                <a:ea typeface="Nunito"/>
                <a:cs typeface="Nunito"/>
                <a:sym typeface="Nunito"/>
              </a:defRPr>
            </a:lvl4pPr>
            <a:lvl5pPr marL="2286000" marR="0" lvl="4" indent="-275783" algn="ctr" rtl="0">
              <a:lnSpc>
                <a:spcPct val="90000"/>
              </a:lnSpc>
              <a:spcBef>
                <a:spcPts val="375"/>
              </a:spcBef>
              <a:spcAft>
                <a:spcPts val="0"/>
              </a:spcAft>
              <a:buClr>
                <a:schemeClr val="dk1"/>
              </a:buClr>
              <a:buSzPts val="660"/>
              <a:buFont typeface="Arial"/>
              <a:buNone/>
              <a:defRPr sz="1200" b="0" i="0" u="none" strike="noStrike" cap="none">
                <a:solidFill>
                  <a:schemeClr val="dk1"/>
                </a:solidFill>
                <a:latin typeface="Nunito"/>
                <a:ea typeface="Nunito"/>
                <a:cs typeface="Nunito"/>
                <a:sym typeface="Nunito"/>
              </a:defRPr>
            </a:lvl5pPr>
            <a:lvl6pPr marL="2743200" marR="0" lvl="5"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438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342883" lvl="1" indent="0">
              <a:spcBef>
                <a:spcPts val="0"/>
              </a:spcBef>
              <a:buSzPts val="2800"/>
            </a:pPr>
            <a:r>
              <a:rPr lang="fr-FR" sz="4100">
                <a:solidFill>
                  <a:srgbClr val="469D88"/>
                </a:solidFill>
              </a:rPr>
              <a:t>Résilience territoriale sociale-écologique</a:t>
            </a:r>
          </a:p>
          <a:p>
            <a:pPr marL="0" indent="0">
              <a:buSzPts val="1400"/>
            </a:pPr>
            <a:endParaRPr lang="fr-FR" sz="4100">
              <a:solidFill>
                <a:srgbClr val="469D88"/>
              </a:solidFill>
            </a:endParaRPr>
          </a:p>
        </p:txBody>
      </p:sp>
    </p:spTree>
    <p:extLst>
      <p:ext uri="{BB962C8B-B14F-4D97-AF65-F5344CB8AC3E}">
        <p14:creationId xmlns:p14="http://schemas.microsoft.com/office/powerpoint/2010/main" val="148575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9CC73207-5567-4E20-9D6A-D963DA776B9C}"/>
              </a:ext>
            </a:extLst>
          </p:cNvPr>
          <p:cNvSpPr txBox="1">
            <a:spLocks/>
          </p:cNvSpPr>
          <p:nvPr/>
        </p:nvSpPr>
        <p:spPr>
          <a:xfrm>
            <a:off x="1260627" y="1150717"/>
            <a:ext cx="10602821" cy="4991907"/>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Nunito"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Nunito SemiBold" pitchFamily="2" charset="0"/>
              <a:buChar char="›"/>
              <a:defRPr sz="20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Nunito" pitchFamily="2"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Font typeface="Nunito SemiBold" pitchFamily="2" charset="0"/>
              <a:buChar char="›"/>
            </a:pPr>
            <a:r>
              <a:rPr lang="fr-FR" sz="1800">
                <a:latin typeface="Nunito"/>
              </a:rPr>
              <a:t>9h00 – Introduction</a:t>
            </a:r>
          </a:p>
          <a:p>
            <a:pPr marL="342900" indent="-342900">
              <a:buClr>
                <a:schemeClr val="accent2"/>
              </a:buClr>
              <a:buFont typeface="Nunito SemiBold" pitchFamily="2" charset="0"/>
              <a:buChar char="›"/>
            </a:pPr>
            <a:r>
              <a:rPr lang="fr-FR" sz="1800">
                <a:latin typeface="Nunito"/>
              </a:rPr>
              <a:t>9h15 – Règles et pitch du jeu </a:t>
            </a:r>
          </a:p>
          <a:p>
            <a:pPr marL="342900" indent="-342900">
              <a:buClr>
                <a:schemeClr val="accent2"/>
              </a:buClr>
              <a:buFont typeface="Nunito SemiBold" pitchFamily="2" charset="0"/>
              <a:buChar char="›"/>
            </a:pPr>
            <a:r>
              <a:rPr lang="fr-FR" sz="1800">
                <a:latin typeface="Nunito"/>
              </a:rPr>
              <a:t>9h45 – Jeu « mission résilience »</a:t>
            </a:r>
          </a:p>
          <a:p>
            <a:pPr marL="971550" lvl="1" indent="-285750">
              <a:buFont typeface="Arial" panose="020B0604020202020204" pitchFamily="34" charset="0"/>
              <a:buChar char="•"/>
            </a:pPr>
            <a:r>
              <a:rPr lang="fr-FR" sz="1800">
                <a:latin typeface="Nunito" pitchFamily="2" charset="0"/>
              </a:rPr>
              <a:t>Tour 1 : 9h45 – 10h05 (</a:t>
            </a:r>
            <a:r>
              <a:rPr lang="fr-FR" sz="1800">
                <a:solidFill>
                  <a:srgbClr val="FF0000"/>
                </a:solidFill>
                <a:latin typeface="Nunito" pitchFamily="2" charset="0"/>
              </a:rPr>
              <a:t>20 min</a:t>
            </a:r>
            <a:r>
              <a:rPr lang="fr-FR" sz="1800">
                <a:latin typeface="Nunito" pitchFamily="2" charset="0"/>
              </a:rPr>
              <a:t>)</a:t>
            </a:r>
          </a:p>
          <a:p>
            <a:pPr marL="971550" lvl="1" indent="-285750">
              <a:buFont typeface="Arial" panose="020B0604020202020204" pitchFamily="34" charset="0"/>
              <a:buChar char="•"/>
            </a:pPr>
            <a:r>
              <a:rPr lang="fr-FR" sz="1800">
                <a:latin typeface="Nunito" pitchFamily="2" charset="0"/>
              </a:rPr>
              <a:t>Tour 2 : 10h05 – 10h25 (</a:t>
            </a:r>
            <a:r>
              <a:rPr lang="fr-FR" sz="1800">
                <a:solidFill>
                  <a:srgbClr val="FF0000"/>
                </a:solidFill>
                <a:latin typeface="Nunito" pitchFamily="2" charset="0"/>
              </a:rPr>
              <a:t>20 min</a:t>
            </a:r>
            <a:r>
              <a:rPr lang="fr-FR" sz="1800">
                <a:latin typeface="Nunito" pitchFamily="2" charset="0"/>
              </a:rPr>
              <a:t>)</a:t>
            </a:r>
          </a:p>
          <a:p>
            <a:pPr marL="971550" lvl="1" indent="-285750">
              <a:buFont typeface="Arial" panose="020B0604020202020204" pitchFamily="34" charset="0"/>
              <a:buChar char="•"/>
            </a:pPr>
            <a:r>
              <a:rPr lang="fr-FR" sz="1800">
                <a:latin typeface="Nunito" pitchFamily="2" charset="0"/>
              </a:rPr>
              <a:t>Tour 3 : 10h25 – 10h45 (</a:t>
            </a:r>
            <a:r>
              <a:rPr lang="fr-FR" sz="1800">
                <a:solidFill>
                  <a:srgbClr val="FF0000"/>
                </a:solidFill>
                <a:latin typeface="Nunito" pitchFamily="2" charset="0"/>
              </a:rPr>
              <a:t>20 min</a:t>
            </a:r>
            <a:r>
              <a:rPr lang="fr-FR" sz="1800">
                <a:latin typeface="Nunito" pitchFamily="2" charset="0"/>
              </a:rPr>
              <a:t>)</a:t>
            </a:r>
          </a:p>
          <a:p>
            <a:pPr marL="971550" lvl="1" indent="-285750">
              <a:buFont typeface="Arial" panose="020B0604020202020204" pitchFamily="34" charset="0"/>
              <a:buChar char="•"/>
            </a:pPr>
            <a:r>
              <a:rPr lang="fr-FR" sz="1800">
                <a:latin typeface="Nunito" pitchFamily="2" charset="0"/>
              </a:rPr>
              <a:t>Tour 4 : 10h45 – 11h00 (</a:t>
            </a:r>
            <a:r>
              <a:rPr lang="fr-FR" sz="1800">
                <a:solidFill>
                  <a:srgbClr val="FF0000"/>
                </a:solidFill>
                <a:latin typeface="Nunito" pitchFamily="2" charset="0"/>
              </a:rPr>
              <a:t>15 min</a:t>
            </a:r>
            <a:r>
              <a:rPr lang="fr-FR" sz="1800">
                <a:latin typeface="Nunito" pitchFamily="2" charset="0"/>
              </a:rPr>
              <a:t>)</a:t>
            </a:r>
          </a:p>
          <a:p>
            <a:pPr marL="971550" lvl="1" indent="-285750">
              <a:buFont typeface="Arial" panose="020B0604020202020204" pitchFamily="34" charset="0"/>
              <a:buChar char="•"/>
            </a:pPr>
            <a:r>
              <a:rPr lang="fr-FR" sz="1800">
                <a:latin typeface="Nunito" pitchFamily="2" charset="0"/>
              </a:rPr>
              <a:t>Tour 5 : 11h00 – 11h15 (</a:t>
            </a:r>
            <a:r>
              <a:rPr lang="fr-FR" sz="1800">
                <a:solidFill>
                  <a:srgbClr val="FF0000"/>
                </a:solidFill>
                <a:latin typeface="Nunito" pitchFamily="2" charset="0"/>
              </a:rPr>
              <a:t>15min</a:t>
            </a:r>
            <a:r>
              <a:rPr lang="fr-FR" sz="1800">
                <a:latin typeface="Nunito" pitchFamily="2" charset="0"/>
              </a:rPr>
              <a:t>)</a:t>
            </a:r>
          </a:p>
          <a:p>
            <a:pPr marL="971550" lvl="1" indent="-285750">
              <a:buFont typeface="Arial" panose="020B0604020202020204" pitchFamily="34" charset="0"/>
              <a:buChar char="•"/>
            </a:pPr>
            <a:r>
              <a:rPr lang="fr-FR" sz="1800">
                <a:latin typeface="Nunito" pitchFamily="2" charset="0"/>
              </a:rPr>
              <a:t>Tour 6 : 11h15 – 11h30 (</a:t>
            </a:r>
            <a:r>
              <a:rPr lang="fr-FR" sz="1800">
                <a:solidFill>
                  <a:srgbClr val="FF0000"/>
                </a:solidFill>
                <a:latin typeface="Nunito" pitchFamily="2" charset="0"/>
              </a:rPr>
              <a:t>15 min</a:t>
            </a:r>
            <a:r>
              <a:rPr lang="fr-FR" sz="1800">
                <a:latin typeface="Nunito" pitchFamily="2" charset="0"/>
              </a:rPr>
              <a:t>)</a:t>
            </a:r>
          </a:p>
          <a:p>
            <a:pPr marL="971550" lvl="1" indent="-285750">
              <a:buFont typeface="Arial" panose="020B0604020202020204" pitchFamily="34" charset="0"/>
              <a:buChar char="•"/>
            </a:pPr>
            <a:r>
              <a:rPr lang="fr-FR" sz="1800">
                <a:latin typeface="Nunito" pitchFamily="2" charset="0"/>
              </a:rPr>
              <a:t>Debrief par table : 11h30 – 12h00 (</a:t>
            </a:r>
            <a:r>
              <a:rPr lang="fr-FR" sz="1800">
                <a:solidFill>
                  <a:srgbClr val="FF0000"/>
                </a:solidFill>
                <a:latin typeface="Nunito" pitchFamily="2" charset="0"/>
              </a:rPr>
              <a:t>30 min, si temps, zone tampon</a:t>
            </a:r>
            <a:r>
              <a:rPr lang="fr-FR" sz="1800">
                <a:latin typeface="Nunito" pitchFamily="2" charset="0"/>
              </a:rPr>
              <a:t>) </a:t>
            </a:r>
            <a:endParaRPr lang="fr-FR" sz="1800">
              <a:latin typeface="Nunito"/>
            </a:endParaRPr>
          </a:p>
          <a:p>
            <a:pPr marL="342900" lvl="2" indent="-342900">
              <a:spcBef>
                <a:spcPts val="1000"/>
              </a:spcBef>
              <a:buClr>
                <a:schemeClr val="accent2"/>
              </a:buClr>
              <a:buFont typeface="Nunito SemiBold" pitchFamily="2" charset="0"/>
              <a:buChar char="›"/>
            </a:pPr>
            <a:r>
              <a:rPr lang="fr-FR" sz="1800">
                <a:latin typeface="Nunito"/>
              </a:rPr>
              <a:t>12h00 – Débriefing en plénière</a:t>
            </a:r>
          </a:p>
          <a:p>
            <a:pPr marL="342900" lvl="2" indent="-342900">
              <a:spcBef>
                <a:spcPts val="1000"/>
              </a:spcBef>
              <a:buClr>
                <a:schemeClr val="accent2"/>
              </a:buClr>
              <a:buFont typeface="Nunito SemiBold" pitchFamily="2" charset="0"/>
              <a:buChar char="›"/>
            </a:pPr>
            <a:r>
              <a:rPr lang="fr-FR" sz="1800">
                <a:latin typeface="Nunito"/>
              </a:rPr>
              <a:t>12h30 – Midi</a:t>
            </a:r>
          </a:p>
          <a:p>
            <a:pPr marL="342900" indent="-342900">
              <a:buClr>
                <a:schemeClr val="accent2"/>
              </a:buClr>
              <a:buFont typeface="Nunito SemiBold" pitchFamily="2" charset="0"/>
              <a:buChar char="›"/>
            </a:pPr>
            <a:r>
              <a:rPr lang="fr-FR" sz="1800">
                <a:latin typeface="Nunito"/>
              </a:rPr>
              <a:t>13h30 – Apports théoriques sur la résilience sociale-écologique</a:t>
            </a:r>
          </a:p>
          <a:p>
            <a:pPr marL="342900" lvl="2" indent="-342900">
              <a:spcBef>
                <a:spcPts val="1000"/>
              </a:spcBef>
              <a:buClr>
                <a:schemeClr val="accent2"/>
              </a:buClr>
              <a:buFont typeface="Nunito SemiBold" pitchFamily="2" charset="0"/>
              <a:buChar char="›"/>
            </a:pPr>
            <a:r>
              <a:rPr lang="fr-FR" sz="1800">
                <a:latin typeface="Nunito"/>
              </a:rPr>
              <a:t>14h00</a:t>
            </a:r>
            <a:r>
              <a:rPr lang="fr-FR" sz="1800">
                <a:latin typeface="Lato"/>
                <a:ea typeface="Lato"/>
                <a:cs typeface="Lato"/>
              </a:rPr>
              <a:t> – Groupes de travail </a:t>
            </a:r>
            <a:endParaRPr lang="fr-FR" sz="1800">
              <a:ea typeface="Lato"/>
              <a:cs typeface="Lato"/>
            </a:endParaRPr>
          </a:p>
          <a:p>
            <a:pPr marL="342900" indent="-342900">
              <a:buClr>
                <a:schemeClr val="accent2"/>
              </a:buClr>
              <a:buFont typeface="Nunito SemiBold" pitchFamily="2" charset="0"/>
              <a:buChar char="›"/>
            </a:pPr>
            <a:r>
              <a:rPr lang="fr-FR" sz="1800">
                <a:latin typeface="Nunito"/>
              </a:rPr>
              <a:t>15h30 - Débriefing en plénière</a:t>
            </a:r>
          </a:p>
          <a:p>
            <a:pPr marL="342900" indent="-342900">
              <a:buClr>
                <a:schemeClr val="accent2"/>
              </a:buClr>
              <a:buFont typeface="Nunito SemiBold" pitchFamily="2" charset="0"/>
              <a:buChar char="›"/>
            </a:pPr>
            <a:r>
              <a:rPr lang="fr-FR" sz="1800">
                <a:latin typeface="Nunito"/>
              </a:rPr>
              <a:t>16h00 – Fin </a:t>
            </a:r>
            <a:endParaRPr lang="fr-FR" sz="1800"/>
          </a:p>
          <a:p>
            <a:endParaRPr lang="fr-BE"/>
          </a:p>
        </p:txBody>
      </p:sp>
      <p:sp>
        <p:nvSpPr>
          <p:cNvPr id="5" name="Titre 1">
            <a:extLst>
              <a:ext uri="{FF2B5EF4-FFF2-40B4-BE49-F238E27FC236}">
                <a16:creationId xmlns:a16="http://schemas.microsoft.com/office/drawing/2014/main" id="{B9419759-EA00-4A16-80BB-2469EBF8A0E6}"/>
              </a:ext>
            </a:extLst>
          </p:cNvPr>
          <p:cNvSpPr txBox="1">
            <a:spLocks/>
          </p:cNvSpPr>
          <p:nvPr/>
        </p:nvSpPr>
        <p:spPr>
          <a:xfrm>
            <a:off x="1260628" y="365125"/>
            <a:ext cx="10093171" cy="6623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spcBef>
                <a:spcPts val="0"/>
              </a:spcBef>
              <a:buClr>
                <a:srgbClr val="384F64"/>
              </a:buClr>
              <a:buSzPts val="3300"/>
            </a:pPr>
            <a:r>
              <a:rPr lang="fr-FR" sz="3300">
                <a:solidFill>
                  <a:srgbClr val="384F64"/>
                </a:solidFill>
                <a:latin typeface="Nunito SemiBold"/>
                <a:sym typeface="Nunito SemiBold"/>
              </a:rPr>
              <a:t>Programme</a:t>
            </a:r>
            <a:endParaRPr lang="fr-BE" sz="3300">
              <a:solidFill>
                <a:srgbClr val="384F64"/>
              </a:solidFill>
              <a:latin typeface="Nunito SemiBold"/>
              <a:sym typeface="Nunito SemiBold"/>
            </a:endParaRPr>
          </a:p>
        </p:txBody>
      </p:sp>
    </p:spTree>
    <p:extLst>
      <p:ext uri="{BB962C8B-B14F-4D97-AF65-F5344CB8AC3E}">
        <p14:creationId xmlns:p14="http://schemas.microsoft.com/office/powerpoint/2010/main" val="309614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9DC58-CA79-1995-91CD-0F140A952F6A}"/>
            </a:ext>
          </a:extLst>
        </p:cNvPr>
        <p:cNvGrpSpPr/>
        <p:nvPr/>
      </p:nvGrpSpPr>
      <p:grpSpPr>
        <a:xfrm>
          <a:off x="0" y="0"/>
          <a:ext cx="0" cy="0"/>
          <a:chOff x="0" y="0"/>
          <a:chExt cx="0" cy="0"/>
        </a:xfrm>
      </p:grpSpPr>
      <p:sp>
        <p:nvSpPr>
          <p:cNvPr id="13" name="Google Shape;143;p4">
            <a:extLst>
              <a:ext uri="{FF2B5EF4-FFF2-40B4-BE49-F238E27FC236}">
                <a16:creationId xmlns:a16="http://schemas.microsoft.com/office/drawing/2014/main" id="{D9045529-BFEB-F249-F273-42A016D3FD0A}"/>
              </a:ext>
            </a:extLst>
          </p:cNvPr>
          <p:cNvSpPr txBox="1">
            <a:spLocks noGrp="1"/>
          </p:cNvSpPr>
          <p:nvPr>
            <p:ph type="title"/>
          </p:nvPr>
        </p:nvSpPr>
        <p:spPr>
          <a:xfrm>
            <a:off x="838200" y="408672"/>
            <a:ext cx="9619211" cy="63411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4F64"/>
              </a:buClr>
              <a:buSzPts val="3300"/>
              <a:buFont typeface="Nunito SemiBold"/>
              <a:buNone/>
            </a:pPr>
            <a:r>
              <a:rPr lang="fr-BE"/>
              <a:t>Résilience territoriale sociale-écologique</a:t>
            </a:r>
            <a:br>
              <a:rPr lang="fr-BE"/>
            </a:br>
            <a:r>
              <a:rPr lang="fr-FR" sz="2700">
                <a:solidFill>
                  <a:srgbClr val="469D88"/>
                </a:solidFill>
                <a:latin typeface="Nunito" panose="020B0604020202020204" charset="0"/>
              </a:rPr>
              <a:t>Une nouvelle approche de la gestion des territoires</a:t>
            </a:r>
            <a:endParaRPr sz="2700"/>
          </a:p>
        </p:txBody>
      </p:sp>
      <p:sp>
        <p:nvSpPr>
          <p:cNvPr id="14" name="ZoneTexte 13">
            <a:extLst>
              <a:ext uri="{FF2B5EF4-FFF2-40B4-BE49-F238E27FC236}">
                <a16:creationId xmlns:a16="http://schemas.microsoft.com/office/drawing/2014/main" id="{8BD33629-3FFC-DAD1-0644-C2E667A18543}"/>
              </a:ext>
            </a:extLst>
          </p:cNvPr>
          <p:cNvSpPr txBox="1"/>
          <p:nvPr/>
        </p:nvSpPr>
        <p:spPr>
          <a:xfrm>
            <a:off x="982582" y="2158393"/>
            <a:ext cx="3513217" cy="4322530"/>
          </a:xfrm>
          <a:prstGeom prst="rect">
            <a:avLst/>
          </a:prstGeom>
          <a:noFill/>
        </p:spPr>
        <p:txBody>
          <a:bodyPr wrap="square">
            <a:spAutoFit/>
          </a:bodyPr>
          <a:lstStyle/>
          <a:p>
            <a:pPr algn="just">
              <a:lnSpc>
                <a:spcPct val="107000"/>
              </a:lnSpc>
              <a:spcAft>
                <a:spcPts val="800"/>
              </a:spcAft>
            </a:pPr>
            <a:r>
              <a:rPr lang="fr-BE" sz="1800">
                <a:effectLst/>
                <a:latin typeface="Arial" panose="020B0604020202020204" pitchFamily="34" charset="0"/>
                <a:ea typeface="Calibri" panose="020F0502020204030204" pitchFamily="34" charset="0"/>
              </a:rPr>
              <a:t>Un </a:t>
            </a:r>
            <a:r>
              <a:rPr lang="fr-BE" sz="1800">
                <a:solidFill>
                  <a:srgbClr val="469D88"/>
                </a:solidFill>
                <a:effectLst/>
                <a:latin typeface="Arial" panose="020B0604020202020204" pitchFamily="34" charset="0"/>
                <a:ea typeface="Calibri" panose="020F0502020204030204" pitchFamily="34" charset="0"/>
              </a:rPr>
              <a:t>territoire résilient </a:t>
            </a:r>
            <a:r>
              <a:rPr lang="fr-BE" sz="1800">
                <a:effectLst/>
                <a:latin typeface="Arial" panose="020B0604020202020204" pitchFamily="34" charset="0"/>
                <a:ea typeface="Calibri" panose="020F0502020204030204" pitchFamily="34" charset="0"/>
              </a:rPr>
              <a:t>est capable d’anticiper, de résister plus longtemps mais surtout de réagir, de rebondir et de s’adapter aux perturbations, qu’elles soient lentes ou brutales, pour se transformer et évoluer vers un nouvel état en « équilibre dynamique » préservant des </a:t>
            </a:r>
            <a:r>
              <a:rPr lang="fr-BE" sz="1800">
                <a:solidFill>
                  <a:srgbClr val="469D88"/>
                </a:solidFill>
                <a:effectLst/>
                <a:latin typeface="Arial" panose="020B0604020202020204" pitchFamily="34" charset="0"/>
                <a:ea typeface="Calibri" panose="020F0502020204030204" pitchFamily="34" charset="0"/>
              </a:rPr>
              <a:t>conditions de vie digne pour la diversité des êtres humains et non-humains qui l’habitent. </a:t>
            </a:r>
          </a:p>
          <a:p>
            <a:pPr algn="just">
              <a:lnSpc>
                <a:spcPct val="107000"/>
              </a:lnSpc>
              <a:spcAft>
                <a:spcPts val="800"/>
              </a:spcAft>
            </a:pPr>
            <a:endParaRPr lang="fr-BE" sz="1800">
              <a:solidFill>
                <a:srgbClr val="65BDB2"/>
              </a:solidFill>
              <a:effectLst/>
              <a:latin typeface="Arial" panose="020B0604020202020204" pitchFamily="34" charset="0"/>
              <a:ea typeface="Calibri" panose="020F0502020204030204" pitchFamily="34" charset="0"/>
            </a:endParaRPr>
          </a:p>
        </p:txBody>
      </p:sp>
      <p:pic>
        <p:nvPicPr>
          <p:cNvPr id="6" name="Espace réservé du contenu 6">
            <a:extLst>
              <a:ext uri="{FF2B5EF4-FFF2-40B4-BE49-F238E27FC236}">
                <a16:creationId xmlns:a16="http://schemas.microsoft.com/office/drawing/2014/main" id="{D3BAA6EE-E253-8882-DBFA-953D325CE99D}"/>
              </a:ext>
            </a:extLst>
          </p:cNvPr>
          <p:cNvPicPr>
            <a:picLocks noChangeAspect="1"/>
          </p:cNvPicPr>
          <p:nvPr/>
        </p:nvPicPr>
        <p:blipFill rotWithShape="1">
          <a:blip r:embed="rId3">
            <a:extLst>
              <a:ext uri="{28A0092B-C50C-407E-A947-70E740481C1C}">
                <a14:useLocalDpi xmlns:a14="http://schemas.microsoft.com/office/drawing/2010/main" val="0"/>
              </a:ext>
            </a:extLst>
          </a:blip>
          <a:srcRect b="14403"/>
          <a:stretch/>
        </p:blipFill>
        <p:spPr>
          <a:xfrm>
            <a:off x="5274178" y="2060422"/>
            <a:ext cx="6098923" cy="4055966"/>
          </a:xfrm>
          <a:prstGeom prst="rect">
            <a:avLst/>
          </a:prstGeom>
        </p:spPr>
      </p:pic>
      <p:sp>
        <p:nvSpPr>
          <p:cNvPr id="3" name="ZoneTexte 2">
            <a:extLst>
              <a:ext uri="{FF2B5EF4-FFF2-40B4-BE49-F238E27FC236}">
                <a16:creationId xmlns:a16="http://schemas.microsoft.com/office/drawing/2014/main" id="{55A28E7B-6CFA-D646-A7C9-7C242148255D}"/>
              </a:ext>
            </a:extLst>
          </p:cNvPr>
          <p:cNvSpPr txBox="1"/>
          <p:nvPr/>
        </p:nvSpPr>
        <p:spPr>
          <a:xfrm>
            <a:off x="838200" y="1293241"/>
            <a:ext cx="10534901" cy="707886"/>
          </a:xfrm>
          <a:prstGeom prst="rect">
            <a:avLst/>
          </a:prstGeom>
          <a:noFill/>
        </p:spPr>
        <p:txBody>
          <a:bodyPr wrap="square">
            <a:spAutoFit/>
          </a:bodyPr>
          <a:lstStyle/>
          <a:p>
            <a:r>
              <a:rPr lang="fr-BE" sz="2000">
                <a:latin typeface="Nunito" pitchFamily="2" charset="0"/>
              </a:rPr>
              <a:t>Utilisons les chocs pour stimuler le renouveau, la pensée novatrice, la transformation de nos sociétés vers un nouvel équilibre. </a:t>
            </a:r>
          </a:p>
        </p:txBody>
      </p:sp>
    </p:spTree>
    <p:extLst>
      <p:ext uri="{BB962C8B-B14F-4D97-AF65-F5344CB8AC3E}">
        <p14:creationId xmlns:p14="http://schemas.microsoft.com/office/powerpoint/2010/main" val="426075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a:extLst>
              <a:ext uri="{FF2B5EF4-FFF2-40B4-BE49-F238E27FC236}">
                <a16:creationId xmlns:a16="http://schemas.microsoft.com/office/drawing/2014/main" id="{E22E5C0C-9BAE-3AE4-0C1A-A158DFF7F086}"/>
              </a:ext>
            </a:extLst>
          </p:cNvPr>
          <p:cNvSpPr/>
          <p:nvPr/>
        </p:nvSpPr>
        <p:spPr>
          <a:xfrm>
            <a:off x="2870835" y="825818"/>
            <a:ext cx="3455988" cy="3457575"/>
          </a:xfrm>
          <a:prstGeom prst="ellipse">
            <a:avLst/>
          </a:prstGeom>
          <a:noFill/>
          <a:ln w="101600">
            <a:solidFill>
              <a:srgbClr val="DA40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41350" rtl="0" eaLnBrk="0" fontAlgn="base" latinLnBrk="0" hangingPunct="0">
              <a:lnSpc>
                <a:spcPct val="100000"/>
              </a:lnSpc>
              <a:spcBef>
                <a:spcPct val="0"/>
              </a:spcBef>
              <a:spcAft>
                <a:spcPct val="0"/>
              </a:spcAft>
              <a:buClrTx/>
              <a:buSzTx/>
              <a:buFontTx/>
              <a:buNone/>
              <a:tabLst/>
              <a:defRPr/>
            </a:pPr>
            <a:endParaRPr kumimoji="0" lang="fr-BE" sz="2800" b="0" i="0" u="none" strike="noStrike" kern="1200" cap="none" spc="0" normalizeH="0" baseline="0" noProof="0">
              <a:ln>
                <a:noFill/>
              </a:ln>
              <a:solidFill>
                <a:srgbClr val="FF0000"/>
              </a:solidFill>
              <a:effectLst/>
              <a:uLnTx/>
              <a:uFillTx/>
              <a:latin typeface="Calibri Light"/>
              <a:ea typeface="+mn-ea"/>
              <a:cs typeface="+mn-cs"/>
            </a:endParaRPr>
          </a:p>
        </p:txBody>
      </p:sp>
      <p:sp>
        <p:nvSpPr>
          <p:cNvPr id="10" name="Ellipse 9">
            <a:extLst>
              <a:ext uri="{FF2B5EF4-FFF2-40B4-BE49-F238E27FC236}">
                <a16:creationId xmlns:a16="http://schemas.microsoft.com/office/drawing/2014/main" id="{B540A761-321B-6504-E0CB-C49CC81EAED6}"/>
              </a:ext>
            </a:extLst>
          </p:cNvPr>
          <p:cNvSpPr/>
          <p:nvPr/>
        </p:nvSpPr>
        <p:spPr>
          <a:xfrm>
            <a:off x="5823585" y="825818"/>
            <a:ext cx="3455988" cy="3457575"/>
          </a:xfrm>
          <a:prstGeom prst="ellipse">
            <a:avLst/>
          </a:prstGeom>
          <a:noFill/>
          <a:ln w="101600">
            <a:solidFill>
              <a:srgbClr val="469D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41350" rtl="0" eaLnBrk="0" fontAlgn="base" latinLnBrk="0" hangingPunct="0">
              <a:lnSpc>
                <a:spcPct val="100000"/>
              </a:lnSpc>
              <a:spcBef>
                <a:spcPct val="0"/>
              </a:spcBef>
              <a:spcAft>
                <a:spcPct val="0"/>
              </a:spcAft>
              <a:buClrTx/>
              <a:buSzTx/>
              <a:buFontTx/>
              <a:buNone/>
              <a:tabLst/>
              <a:defRPr/>
            </a:pPr>
            <a:endParaRPr kumimoji="0" lang="fr-BE" sz="2800" b="0" i="0" u="none" strike="noStrike" kern="1200" cap="none" spc="0" normalizeH="0" baseline="0" noProof="0">
              <a:ln>
                <a:noFill/>
              </a:ln>
              <a:solidFill>
                <a:srgbClr val="00B050"/>
              </a:solidFill>
              <a:effectLst/>
              <a:uLnTx/>
              <a:uFillTx/>
              <a:latin typeface="Calibri Light"/>
              <a:ea typeface="+mn-ea"/>
              <a:cs typeface="+mn-cs"/>
            </a:endParaRPr>
          </a:p>
        </p:txBody>
      </p:sp>
      <p:sp>
        <p:nvSpPr>
          <p:cNvPr id="11" name="Ellipse 10">
            <a:extLst>
              <a:ext uri="{FF2B5EF4-FFF2-40B4-BE49-F238E27FC236}">
                <a16:creationId xmlns:a16="http://schemas.microsoft.com/office/drawing/2014/main" id="{AD662EFF-F32D-DFD9-9A24-C0D892190531}"/>
              </a:ext>
            </a:extLst>
          </p:cNvPr>
          <p:cNvSpPr/>
          <p:nvPr/>
        </p:nvSpPr>
        <p:spPr>
          <a:xfrm>
            <a:off x="4347210" y="3264218"/>
            <a:ext cx="3455988" cy="3457575"/>
          </a:xfrm>
          <a:prstGeom prst="ellipse">
            <a:avLst/>
          </a:prstGeom>
          <a:noFill/>
          <a:ln w="101600">
            <a:solidFill>
              <a:srgbClr val="3E58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41350" rtl="0" eaLnBrk="0" fontAlgn="base" latinLnBrk="0" hangingPunct="0">
              <a:lnSpc>
                <a:spcPct val="100000"/>
              </a:lnSpc>
              <a:spcBef>
                <a:spcPct val="0"/>
              </a:spcBef>
              <a:spcAft>
                <a:spcPct val="0"/>
              </a:spcAft>
              <a:buClrTx/>
              <a:buSzTx/>
              <a:buFontTx/>
              <a:buNone/>
              <a:tabLst/>
              <a:defRPr/>
            </a:pPr>
            <a:endParaRPr kumimoji="0" lang="fr-BE" sz="3200" b="0" i="0" u="none" strike="noStrike" kern="1200" cap="none" spc="0" normalizeH="0" baseline="0" noProof="0">
              <a:ln>
                <a:noFill/>
              </a:ln>
              <a:solidFill>
                <a:srgbClr val="0088CF"/>
              </a:solidFill>
              <a:effectLst/>
              <a:uLnTx/>
              <a:uFillTx/>
              <a:latin typeface="Calibri Light"/>
              <a:ea typeface="+mn-ea"/>
              <a:cs typeface="+mn-cs"/>
            </a:endParaRPr>
          </a:p>
        </p:txBody>
      </p:sp>
      <p:grpSp>
        <p:nvGrpSpPr>
          <p:cNvPr id="13" name="Groupe 12">
            <a:extLst>
              <a:ext uri="{FF2B5EF4-FFF2-40B4-BE49-F238E27FC236}">
                <a16:creationId xmlns:a16="http://schemas.microsoft.com/office/drawing/2014/main" id="{A4940567-6CC9-4C7F-2BFA-2F6067EE546C}"/>
              </a:ext>
            </a:extLst>
          </p:cNvPr>
          <p:cNvGrpSpPr>
            <a:grpSpLocks/>
          </p:cNvGrpSpPr>
          <p:nvPr/>
        </p:nvGrpSpPr>
        <p:grpSpPr bwMode="auto">
          <a:xfrm>
            <a:off x="2871325" y="826469"/>
            <a:ext cx="6408738" cy="5895975"/>
            <a:chOff x="2556015" y="999274"/>
            <a:chExt cx="6408714" cy="5894495"/>
          </a:xfrm>
        </p:grpSpPr>
        <p:sp>
          <p:nvSpPr>
            <p:cNvPr id="7" name="Ellipse 6">
              <a:extLst>
                <a:ext uri="{FF2B5EF4-FFF2-40B4-BE49-F238E27FC236}">
                  <a16:creationId xmlns:a16="http://schemas.microsoft.com/office/drawing/2014/main" id="{392B5DD2-3BDB-4CF7-A0DC-137721921AB0}"/>
                </a:ext>
              </a:extLst>
            </p:cNvPr>
            <p:cNvSpPr/>
            <p:nvPr/>
          </p:nvSpPr>
          <p:spPr>
            <a:xfrm>
              <a:off x="2556015" y="999274"/>
              <a:ext cx="3455975" cy="3456707"/>
            </a:xfrm>
            <a:prstGeom prst="ellipse">
              <a:avLst/>
            </a:prstGeom>
            <a:noFill/>
            <a:ln w="101600">
              <a:solidFill>
                <a:srgbClr val="DA40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41350" rtl="0" eaLnBrk="0" fontAlgn="base" latinLnBrk="0" hangingPunct="0">
                <a:lnSpc>
                  <a:spcPct val="100000"/>
                </a:lnSpc>
                <a:spcBef>
                  <a:spcPct val="0"/>
                </a:spcBef>
                <a:spcAft>
                  <a:spcPct val="0"/>
                </a:spcAft>
                <a:buClrTx/>
                <a:buSzTx/>
                <a:buFontTx/>
                <a:buNone/>
                <a:tabLst/>
                <a:defRPr/>
              </a:pPr>
              <a:r>
                <a:rPr kumimoji="0" lang="fr-FR" sz="2800" b="0" i="0" u="none" strike="noStrike" kern="1200" cap="none" spc="0" normalizeH="0" baseline="0" noProof="0">
                  <a:ln>
                    <a:noFill/>
                  </a:ln>
                  <a:solidFill>
                    <a:srgbClr val="DA4035"/>
                  </a:solidFill>
                  <a:effectLst/>
                  <a:uLnTx/>
                  <a:uFillTx/>
                  <a:latin typeface="Calibri Light"/>
                  <a:ea typeface="+mn-ea"/>
                  <a:cs typeface="+mn-cs"/>
                </a:rPr>
                <a:t>Economie</a:t>
              </a:r>
              <a:endParaRPr kumimoji="0" lang="fr-BE" sz="2800" b="0" i="0" u="none" strike="noStrike" kern="1200" cap="none" spc="0" normalizeH="0" baseline="0" noProof="0">
                <a:ln>
                  <a:noFill/>
                </a:ln>
                <a:solidFill>
                  <a:srgbClr val="DA4035"/>
                </a:solidFill>
                <a:effectLst/>
                <a:uLnTx/>
                <a:uFillTx/>
                <a:latin typeface="Calibri Light"/>
                <a:ea typeface="+mn-ea"/>
                <a:cs typeface="+mn-cs"/>
              </a:endParaRPr>
            </a:p>
          </p:txBody>
        </p:sp>
        <p:sp>
          <p:nvSpPr>
            <p:cNvPr id="8" name="Ellipse 7">
              <a:extLst>
                <a:ext uri="{FF2B5EF4-FFF2-40B4-BE49-F238E27FC236}">
                  <a16:creationId xmlns:a16="http://schemas.microsoft.com/office/drawing/2014/main" id="{2298825A-1568-BF6F-C9F4-0BF06E2D8352}"/>
                </a:ext>
              </a:extLst>
            </p:cNvPr>
            <p:cNvSpPr/>
            <p:nvPr/>
          </p:nvSpPr>
          <p:spPr>
            <a:xfrm>
              <a:off x="5508754" y="999274"/>
              <a:ext cx="3455975" cy="3456707"/>
            </a:xfrm>
            <a:prstGeom prst="ellipse">
              <a:avLst/>
            </a:prstGeom>
            <a:noFill/>
            <a:ln w="114300">
              <a:solidFill>
                <a:srgbClr val="469D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41350" rtl="0" eaLnBrk="0" fontAlgn="base" latinLnBrk="0" hangingPunct="0">
                <a:lnSpc>
                  <a:spcPct val="100000"/>
                </a:lnSpc>
                <a:spcBef>
                  <a:spcPct val="0"/>
                </a:spcBef>
                <a:spcAft>
                  <a:spcPct val="0"/>
                </a:spcAft>
                <a:buClrTx/>
                <a:buSzTx/>
                <a:buFontTx/>
                <a:buNone/>
                <a:tabLst/>
                <a:defRPr/>
              </a:pPr>
              <a:r>
                <a:rPr kumimoji="0" lang="fr-FR" sz="2800" b="0" i="0" u="none" strike="noStrike" kern="1200" cap="none" spc="0" normalizeH="0" baseline="0" noProof="0">
                  <a:ln>
                    <a:noFill/>
                  </a:ln>
                  <a:solidFill>
                    <a:srgbClr val="469D88"/>
                  </a:solidFill>
                  <a:effectLst/>
                  <a:uLnTx/>
                  <a:uFillTx/>
                  <a:latin typeface="Calibri Light"/>
                  <a:ea typeface="+mn-ea"/>
                  <a:cs typeface="+mn-cs"/>
                </a:rPr>
                <a:t>Environnement</a:t>
              </a:r>
              <a:endParaRPr kumimoji="0" lang="fr-BE" sz="2800" b="0" i="0" u="none" strike="noStrike" kern="1200" cap="none" spc="0" normalizeH="0" baseline="0" noProof="0">
                <a:ln>
                  <a:noFill/>
                </a:ln>
                <a:solidFill>
                  <a:srgbClr val="469D88"/>
                </a:solidFill>
                <a:effectLst/>
                <a:uLnTx/>
                <a:uFillTx/>
                <a:latin typeface="Calibri Light"/>
                <a:ea typeface="+mn-ea"/>
                <a:cs typeface="+mn-cs"/>
              </a:endParaRPr>
            </a:p>
          </p:txBody>
        </p:sp>
        <p:sp>
          <p:nvSpPr>
            <p:cNvPr id="12" name="Ellipse 11">
              <a:extLst>
                <a:ext uri="{FF2B5EF4-FFF2-40B4-BE49-F238E27FC236}">
                  <a16:creationId xmlns:a16="http://schemas.microsoft.com/office/drawing/2014/main" id="{D09A7DBE-0A1A-DE69-3B1D-2A5EAECA08A2}"/>
                </a:ext>
              </a:extLst>
            </p:cNvPr>
            <p:cNvSpPr/>
            <p:nvPr/>
          </p:nvSpPr>
          <p:spPr>
            <a:xfrm>
              <a:off x="4032384" y="3437062"/>
              <a:ext cx="3455975" cy="3456707"/>
            </a:xfrm>
            <a:prstGeom prst="ellipse">
              <a:avLst/>
            </a:prstGeom>
            <a:noFill/>
            <a:ln w="101600">
              <a:solidFill>
                <a:srgbClr val="3E58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41350" rtl="0" eaLnBrk="0" fontAlgn="base" latinLnBrk="0" hangingPunct="0">
                <a:lnSpc>
                  <a:spcPct val="100000"/>
                </a:lnSpc>
                <a:spcBef>
                  <a:spcPct val="0"/>
                </a:spcBef>
                <a:spcAft>
                  <a:spcPct val="0"/>
                </a:spcAft>
                <a:buClrTx/>
                <a:buSzTx/>
                <a:buFontTx/>
                <a:buNone/>
                <a:tabLst/>
                <a:defRPr/>
              </a:pPr>
              <a:r>
                <a:rPr kumimoji="0" lang="fr-FR" sz="3200" b="0" i="0" u="none" strike="noStrike" kern="1200" cap="none" spc="0" normalizeH="0" baseline="0" noProof="0">
                  <a:ln>
                    <a:noFill/>
                  </a:ln>
                  <a:solidFill>
                    <a:srgbClr val="3E5876"/>
                  </a:solidFill>
                  <a:effectLst/>
                  <a:uLnTx/>
                  <a:uFillTx/>
                  <a:latin typeface="Calibri Light"/>
                  <a:ea typeface="+mn-ea"/>
                  <a:cs typeface="+mn-cs"/>
                </a:rPr>
                <a:t>Social</a:t>
              </a:r>
              <a:endParaRPr kumimoji="0" lang="fr-BE" sz="3200" b="0" i="0" u="none" strike="noStrike" kern="1200" cap="none" spc="0" normalizeH="0" baseline="0" noProof="0">
                <a:ln>
                  <a:noFill/>
                </a:ln>
                <a:solidFill>
                  <a:srgbClr val="3E5876"/>
                </a:solidFill>
                <a:effectLst/>
                <a:uLnTx/>
                <a:uFillTx/>
                <a:latin typeface="Calibri Light"/>
                <a:ea typeface="+mn-ea"/>
                <a:cs typeface="+mn-cs"/>
              </a:endParaRPr>
            </a:p>
          </p:txBody>
        </p:sp>
      </p:grpSp>
      <p:pic>
        <p:nvPicPr>
          <p:cNvPr id="2" name="Image 1"/>
          <p:cNvPicPr>
            <a:picLocks noChangeAspect="1"/>
          </p:cNvPicPr>
          <p:nvPr/>
        </p:nvPicPr>
        <p:blipFill>
          <a:blip r:embed="rId3">
            <a:grayscl/>
          </a:blip>
          <a:stretch>
            <a:fillRect/>
          </a:stretch>
        </p:blipFill>
        <p:spPr>
          <a:xfrm>
            <a:off x="8716964" y="4323398"/>
            <a:ext cx="3124517" cy="850807"/>
          </a:xfrm>
          <a:prstGeom prst="rect">
            <a:avLst/>
          </a:prstGeom>
        </p:spPr>
      </p:pic>
      <p:sp>
        <p:nvSpPr>
          <p:cNvPr id="22" name="Rectangle 21"/>
          <p:cNvSpPr/>
          <p:nvPr/>
        </p:nvSpPr>
        <p:spPr>
          <a:xfrm>
            <a:off x="791218" y="2148840"/>
            <a:ext cx="687062" cy="442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Titre 1"/>
          <p:cNvSpPr txBox="1">
            <a:spLocks/>
          </p:cNvSpPr>
          <p:nvPr/>
        </p:nvSpPr>
        <p:spPr>
          <a:xfrm rot="16200000">
            <a:off x="-1954365" y="3169058"/>
            <a:ext cx="5337975" cy="101344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84F64"/>
              </a:buClr>
              <a:buSzPts val="3300"/>
              <a:buFont typeface="Nunito SemiBold"/>
              <a:buNone/>
              <a:defRPr sz="3200" b="1" i="0" u="none" strike="noStrike" cap="none">
                <a:solidFill>
                  <a:srgbClr val="262626"/>
                </a:solidFill>
                <a:latin typeface="Calibri" panose="020F0502020204030204" pitchFamily="34" charset="0"/>
                <a:ea typeface="Nunito SemiBold"/>
                <a:cs typeface="Calibri" panose="020F0502020204030204" pitchFamily="34" charset="0"/>
                <a:sym typeface="Nunito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300">
                <a:solidFill>
                  <a:srgbClr val="3E5876"/>
                </a:solidFill>
                <a:latin typeface="Nunito" panose="020B0604020202020204" charset="0"/>
              </a:rPr>
              <a:t>Une nouvelle approche </a:t>
            </a:r>
            <a:br>
              <a:rPr lang="fr-FR" sz="3300">
                <a:latin typeface="Nunito" panose="020B0604020202020204" charset="0"/>
              </a:rPr>
            </a:br>
            <a:r>
              <a:rPr lang="fr-FR" sz="2800">
                <a:solidFill>
                  <a:srgbClr val="469D88"/>
                </a:solidFill>
                <a:latin typeface="Nunito" panose="020B0604020202020204" charset="0"/>
              </a:rPr>
              <a:t>Système social-écologique</a:t>
            </a:r>
            <a:endParaRPr lang="fr-BE" sz="2800">
              <a:solidFill>
                <a:srgbClr val="469D88"/>
              </a:solidFill>
              <a:latin typeface="Nunito" panose="020B0604020202020204" charset="0"/>
            </a:endParaRPr>
          </a:p>
        </p:txBody>
      </p:sp>
      <p:pic>
        <p:nvPicPr>
          <p:cNvPr id="4" name="Image 3">
            <a:extLst>
              <a:ext uri="{FF2B5EF4-FFF2-40B4-BE49-F238E27FC236}">
                <a16:creationId xmlns:a16="http://schemas.microsoft.com/office/drawing/2014/main" id="{F860595A-7D72-1A45-3727-38C7437EBCD9}"/>
              </a:ext>
            </a:extLst>
          </p:cNvPr>
          <p:cNvPicPr>
            <a:picLocks noChangeAspect="1"/>
          </p:cNvPicPr>
          <p:nvPr/>
        </p:nvPicPr>
        <p:blipFill>
          <a:blip r:embed="rId4"/>
          <a:stretch>
            <a:fillRect/>
          </a:stretch>
        </p:blipFill>
        <p:spPr>
          <a:xfrm>
            <a:off x="9403777" y="115888"/>
            <a:ext cx="2788223" cy="1794192"/>
          </a:xfrm>
          <a:prstGeom prst="rect">
            <a:avLst/>
          </a:prstGeom>
        </p:spPr>
      </p:pic>
    </p:spTree>
    <p:extLst>
      <p:ext uri="{BB962C8B-B14F-4D97-AF65-F5344CB8AC3E}">
        <p14:creationId xmlns:p14="http://schemas.microsoft.com/office/powerpoint/2010/main" val="17209940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6" presetClass="emph" presetSubtype="0" fill="hold" nodeType="withEffect">
                                  <p:stCondLst>
                                    <p:cond delay="0"/>
                                  </p:stCondLst>
                                  <p:childTnLst>
                                    <p:animScale>
                                      <p:cBhvr>
                                        <p:cTn id="16" dur="2000" fill="hold"/>
                                        <p:tgtEl>
                                          <p:spTgt spid="10"/>
                                        </p:tgtEl>
                                      </p:cBhvr>
                                      <p:by x="150000" y="150000"/>
                                    </p:animScale>
                                  </p:childTnLst>
                                </p:cTn>
                              </p:par>
                              <p:par>
                                <p:cTn id="17" presetID="42" presetClass="path" presetSubtype="0" accel="50000" decel="50000" fill="hold" nodeType="withEffect">
                                  <p:stCondLst>
                                    <p:cond delay="0"/>
                                  </p:stCondLst>
                                  <p:childTnLst>
                                    <p:animMotion origin="layout" path="M -8.33333E-7 -3.7037E-6 L -0.12239 0.17709 " pathEditMode="relative" rAng="0" ptsTypes="AA">
                                      <p:cBhvr>
                                        <p:cTn id="18" dur="2000" fill="hold"/>
                                        <p:tgtEl>
                                          <p:spTgt spid="10"/>
                                        </p:tgtEl>
                                        <p:attrNameLst>
                                          <p:attrName>ppt_x</p:attrName>
                                          <p:attrName>ppt_y</p:attrName>
                                        </p:attrNameLst>
                                      </p:cBhvr>
                                      <p:rCtr x="-6120" y="8843"/>
                                    </p:animMotion>
                                  </p:childTnLst>
                                </p:cTn>
                              </p:par>
                              <p:par>
                                <p:cTn id="19" presetID="42" presetClass="path" presetSubtype="0" accel="50000" decel="50000" fill="hold" nodeType="withEffect">
                                  <p:stCondLst>
                                    <p:cond delay="0"/>
                                  </p:stCondLst>
                                  <p:childTnLst>
                                    <p:animMotion origin="layout" path="M 2.91667E-6 7.40741E-7 L -0.0013 -0.17847 " pathEditMode="relative" rAng="0" ptsTypes="AA">
                                      <p:cBhvr>
                                        <p:cTn id="20" dur="2000" fill="hold"/>
                                        <p:tgtEl>
                                          <p:spTgt spid="11"/>
                                        </p:tgtEl>
                                        <p:attrNameLst>
                                          <p:attrName>ppt_x</p:attrName>
                                          <p:attrName>ppt_y</p:attrName>
                                        </p:attrNameLst>
                                      </p:cBhvr>
                                      <p:rCtr x="-65" y="-8935"/>
                                    </p:animMotion>
                                  </p:childTnLst>
                                </p:cTn>
                              </p:par>
                              <p:par>
                                <p:cTn id="21" presetID="6" presetClass="emph" presetSubtype="0" fill="hold" nodeType="withEffect">
                                  <p:stCondLst>
                                    <p:cond delay="0"/>
                                  </p:stCondLst>
                                  <p:childTnLst>
                                    <p:animScale>
                                      <p:cBhvr>
                                        <p:cTn id="22" dur="2000" fill="hold"/>
                                        <p:tgtEl>
                                          <p:spTgt spid="9"/>
                                        </p:tgtEl>
                                      </p:cBhvr>
                                      <p:by x="50000" y="50000"/>
                                    </p:animScale>
                                  </p:childTnLst>
                                </p:cTn>
                              </p:par>
                              <p:par>
                                <p:cTn id="23" presetID="42" presetClass="path" presetSubtype="0" accel="50000" decel="50000" fill="hold" nodeType="withEffect">
                                  <p:stCondLst>
                                    <p:cond delay="0"/>
                                  </p:stCondLst>
                                  <p:childTnLst>
                                    <p:animMotion origin="layout" path="M -3.33333E-6 -3.7037E-6 L 0.1198 0.17709 " pathEditMode="relative" rAng="0" ptsTypes="AA">
                                      <p:cBhvr>
                                        <p:cTn id="24" dur="2000" fill="hold"/>
                                        <p:tgtEl>
                                          <p:spTgt spid="9"/>
                                        </p:tgtEl>
                                        <p:attrNameLst>
                                          <p:attrName>ppt_x</p:attrName>
                                          <p:attrName>ppt_y</p:attrName>
                                        </p:attrNameLst>
                                      </p:cBhvr>
                                      <p:rCtr x="5990" y="88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2032001" y="3524"/>
            <a:ext cx="8093490" cy="7614526"/>
          </a:xfrm>
          <a:prstGeom prst="rect">
            <a:avLst/>
          </a:prstGeom>
        </p:spPr>
      </p:pic>
      <p:pic>
        <p:nvPicPr>
          <p:cNvPr id="18" name="Image 17"/>
          <p:cNvPicPr>
            <a:picLocks noChangeAspect="1"/>
          </p:cNvPicPr>
          <p:nvPr/>
        </p:nvPicPr>
        <p:blipFill>
          <a:blip r:embed="rId4"/>
          <a:stretch>
            <a:fillRect/>
          </a:stretch>
        </p:blipFill>
        <p:spPr>
          <a:xfrm>
            <a:off x="4257040" y="2115103"/>
            <a:ext cx="3571374" cy="3472897"/>
          </a:xfrm>
          <a:prstGeom prst="rect">
            <a:avLst/>
          </a:prstGeom>
        </p:spPr>
      </p:pic>
      <p:cxnSp>
        <p:nvCxnSpPr>
          <p:cNvPr id="19" name="Connecteur droit avec flèche 18"/>
          <p:cNvCxnSpPr/>
          <p:nvPr/>
        </p:nvCxnSpPr>
        <p:spPr>
          <a:xfrm flipV="1">
            <a:off x="6058429" y="3001173"/>
            <a:ext cx="2643277" cy="855213"/>
          </a:xfrm>
          <a:prstGeom prst="straightConnector1">
            <a:avLst/>
          </a:prstGeom>
          <a:ln w="155575">
            <a:solidFill>
              <a:schemeClr val="accent4">
                <a:lumMod val="60000"/>
                <a:lumOff val="4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0" name="Bouée 19"/>
          <p:cNvSpPr/>
          <p:nvPr/>
        </p:nvSpPr>
        <p:spPr>
          <a:xfrm>
            <a:off x="3427250" y="1249680"/>
            <a:ext cx="5308516" cy="5132260"/>
          </a:xfrm>
          <a:prstGeom prst="donut">
            <a:avLst>
              <a:gd name="adj" fmla="val 172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1" name="Ellipse 20"/>
          <p:cNvSpPr/>
          <p:nvPr/>
        </p:nvSpPr>
        <p:spPr>
          <a:xfrm>
            <a:off x="3427251" y="1188720"/>
            <a:ext cx="5308516" cy="5193220"/>
          </a:xfrm>
          <a:prstGeom prst="ellipse">
            <a:avLst/>
          </a:prstGeom>
          <a:noFill/>
          <a:ln w="190500">
            <a:solidFill>
              <a:srgbClr val="469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p:cNvSpPr/>
          <p:nvPr/>
        </p:nvSpPr>
        <p:spPr>
          <a:xfrm>
            <a:off x="4337001" y="2115102"/>
            <a:ext cx="3440925" cy="3468975"/>
          </a:xfrm>
          <a:prstGeom prst="ellipse">
            <a:avLst/>
          </a:prstGeom>
          <a:noFill/>
          <a:ln w="190500">
            <a:solidFill>
              <a:srgbClr val="3E5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Rectangle 22"/>
          <p:cNvSpPr/>
          <p:nvPr/>
        </p:nvSpPr>
        <p:spPr>
          <a:xfrm rot="16439763">
            <a:off x="4748200" y="714785"/>
            <a:ext cx="2873046" cy="3880918"/>
          </a:xfrm>
          <a:prstGeom prst="rect">
            <a:avLst/>
          </a:prstGeom>
          <a:noFill/>
        </p:spPr>
        <p:txBody>
          <a:bodyPr wrap="none" lIns="91440" tIns="45720" rIns="91440" bIns="45720">
            <a:prstTxWarp prst="textCircle">
              <a:avLst/>
            </a:prstTxWarp>
            <a:spAutoFit/>
          </a:bodyPr>
          <a:lstStyle/>
          <a:p>
            <a:pPr algn="ctr"/>
            <a:r>
              <a:rPr lang="fr-FR" sz="1500" b="0" cap="none" spc="0">
                <a:ln w="0"/>
                <a:solidFill>
                  <a:schemeClr val="bg1"/>
                </a:solidFill>
                <a:effectLst>
                  <a:outerShdw blurRad="38100" dist="19050" dir="2700000" algn="tl" rotWithShape="0">
                    <a:schemeClr val="dk1">
                      <a:alpha val="40000"/>
                    </a:schemeClr>
                  </a:outerShdw>
                </a:effectLst>
              </a:rPr>
              <a:t>Plafon</a:t>
            </a:r>
            <a:r>
              <a:rPr lang="fr-FR" sz="1500">
                <a:ln w="0"/>
                <a:solidFill>
                  <a:schemeClr val="bg1"/>
                </a:solidFill>
                <a:effectLst>
                  <a:outerShdw blurRad="38100" dist="19050" dir="2700000" algn="tl" rotWithShape="0">
                    <a:schemeClr val="dk1">
                      <a:alpha val="40000"/>
                    </a:schemeClr>
                  </a:outerShdw>
                </a:effectLst>
              </a:rPr>
              <a:t>d environnemental</a:t>
            </a:r>
            <a:endParaRPr lang="fr-FR" sz="1500" b="0" cap="none" spc="0">
              <a:ln w="0"/>
              <a:solidFill>
                <a:schemeClr val="bg1"/>
              </a:solidFill>
              <a:effectLst>
                <a:outerShdw blurRad="38100" dist="19050" dir="2700000" algn="tl" rotWithShape="0">
                  <a:schemeClr val="dk1">
                    <a:alpha val="40000"/>
                  </a:schemeClr>
                </a:outerShdw>
              </a:effectLst>
            </a:endParaRPr>
          </a:p>
        </p:txBody>
      </p:sp>
      <p:sp>
        <p:nvSpPr>
          <p:cNvPr id="24" name="Rectangle 23"/>
          <p:cNvSpPr/>
          <p:nvPr/>
        </p:nvSpPr>
        <p:spPr>
          <a:xfrm rot="16405407">
            <a:off x="4656696" y="1971063"/>
            <a:ext cx="2873046" cy="3260348"/>
          </a:xfrm>
          <a:prstGeom prst="rect">
            <a:avLst/>
          </a:prstGeom>
          <a:noFill/>
        </p:spPr>
        <p:txBody>
          <a:bodyPr wrap="none" lIns="91440" tIns="45720" rIns="91440" bIns="45720">
            <a:prstTxWarp prst="textCircle">
              <a:avLst/>
            </a:prstTxWarp>
            <a:spAutoFit/>
          </a:bodyPr>
          <a:lstStyle/>
          <a:p>
            <a:pPr algn="ctr"/>
            <a:r>
              <a:rPr lang="fr-FR" sz="1500" b="0" cap="none" spc="0">
                <a:ln w="0"/>
                <a:solidFill>
                  <a:schemeClr val="bg1"/>
                </a:solidFill>
                <a:effectLst>
                  <a:outerShdw blurRad="38100" dist="19050" dir="2700000" algn="tl" rotWithShape="0">
                    <a:schemeClr val="dk1">
                      <a:alpha val="40000"/>
                    </a:schemeClr>
                  </a:outerShdw>
                </a:effectLst>
              </a:rPr>
              <a:t>Plancher social</a:t>
            </a:r>
          </a:p>
        </p:txBody>
      </p:sp>
      <p:sp>
        <p:nvSpPr>
          <p:cNvPr id="25" name="Rectangle 24"/>
          <p:cNvSpPr/>
          <p:nvPr/>
        </p:nvSpPr>
        <p:spPr>
          <a:xfrm rot="16428653">
            <a:off x="4717558" y="1190094"/>
            <a:ext cx="2873046" cy="3958353"/>
          </a:xfrm>
          <a:prstGeom prst="rect">
            <a:avLst/>
          </a:prstGeom>
          <a:noFill/>
        </p:spPr>
        <p:txBody>
          <a:bodyPr wrap="none" lIns="91440" tIns="45720" rIns="91440" bIns="45720">
            <a:prstTxWarp prst="textCircle">
              <a:avLst/>
            </a:prstTxWarp>
            <a:spAutoFit/>
          </a:bodyPr>
          <a:lstStyle/>
          <a:p>
            <a:pPr algn="ctr"/>
            <a:r>
              <a:rPr lang="fr-FR" sz="1500" b="0" cap="none" spc="0">
                <a:ln w="0"/>
                <a:solidFill>
                  <a:schemeClr val="bg2">
                    <a:lumMod val="75000"/>
                  </a:schemeClr>
                </a:solidFill>
              </a:rPr>
              <a:t>Espace sûr et juste</a:t>
            </a:r>
          </a:p>
        </p:txBody>
      </p:sp>
      <p:sp>
        <p:nvSpPr>
          <p:cNvPr id="27" name="ZoneTexte 26"/>
          <p:cNvSpPr txBox="1"/>
          <p:nvPr/>
        </p:nvSpPr>
        <p:spPr>
          <a:xfrm rot="20575148">
            <a:off x="6384161" y="3210567"/>
            <a:ext cx="2628368" cy="261609"/>
          </a:xfrm>
          <a:prstGeom prst="rect">
            <a:avLst/>
          </a:prstGeom>
          <a:noFill/>
        </p:spPr>
        <p:txBody>
          <a:bodyPr wrap="square" rtlCol="0">
            <a:spAutoFit/>
          </a:bodyPr>
          <a:lstStyle/>
          <a:p>
            <a:r>
              <a:rPr lang="fr-BE" sz="1100" b="1">
                <a:solidFill>
                  <a:schemeClr val="bg2">
                    <a:lumMod val="75000"/>
                  </a:schemeClr>
                </a:solidFill>
              </a:rPr>
              <a:t>Insuffisance</a:t>
            </a:r>
          </a:p>
        </p:txBody>
      </p:sp>
      <p:sp>
        <p:nvSpPr>
          <p:cNvPr id="28" name="Titre 1"/>
          <p:cNvSpPr>
            <a:spLocks noGrp="1"/>
          </p:cNvSpPr>
          <p:nvPr>
            <p:ph type="title"/>
          </p:nvPr>
        </p:nvSpPr>
        <p:spPr>
          <a:xfrm rot="16200000">
            <a:off x="-4466582" y="813771"/>
            <a:ext cx="10515600" cy="1013445"/>
          </a:xfrm>
        </p:spPr>
        <p:txBody>
          <a:bodyPr/>
          <a:lstStyle/>
          <a:p>
            <a:r>
              <a:rPr lang="fr-FR" sz="3300">
                <a:solidFill>
                  <a:srgbClr val="3E5876"/>
                </a:solidFill>
                <a:latin typeface="Nunito" panose="020B0604020202020204" charset="0"/>
              </a:rPr>
              <a:t>Une nouvelle approche</a:t>
            </a:r>
            <a:br>
              <a:rPr lang="fr-FR" sz="3300">
                <a:latin typeface="Nunito" panose="020B0604020202020204" charset="0"/>
              </a:rPr>
            </a:br>
            <a:r>
              <a:rPr lang="fr-FR" sz="2800">
                <a:solidFill>
                  <a:srgbClr val="469D88"/>
                </a:solidFill>
                <a:latin typeface="Nunito" panose="020B0604020202020204" charset="0"/>
              </a:rPr>
              <a:t>Donut</a:t>
            </a:r>
            <a:endParaRPr lang="fr-BE" sz="2800">
              <a:solidFill>
                <a:srgbClr val="469D88"/>
              </a:solidFill>
              <a:latin typeface="Nunito" panose="020B0604020202020204" charset="0"/>
            </a:endParaRPr>
          </a:p>
        </p:txBody>
      </p:sp>
      <p:sp>
        <p:nvSpPr>
          <p:cNvPr id="30" name="Bouée 29"/>
          <p:cNvSpPr/>
          <p:nvPr/>
        </p:nvSpPr>
        <p:spPr>
          <a:xfrm>
            <a:off x="2273300" y="101600"/>
            <a:ext cx="7670800" cy="7416800"/>
          </a:xfrm>
          <a:prstGeom prst="donut">
            <a:avLst>
              <a:gd name="adj" fmla="val 13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cxnSp>
        <p:nvCxnSpPr>
          <p:cNvPr id="4" name="Connecteur droit avec flèche 3"/>
          <p:cNvCxnSpPr/>
          <p:nvPr/>
        </p:nvCxnSpPr>
        <p:spPr>
          <a:xfrm flipV="1">
            <a:off x="8729735" y="2537706"/>
            <a:ext cx="1433856" cy="463467"/>
          </a:xfrm>
          <a:prstGeom prst="straightConnector1">
            <a:avLst/>
          </a:prstGeom>
          <a:ln w="152400">
            <a:solidFill>
              <a:srgbClr val="EAA080"/>
            </a:solidFill>
            <a:tailEnd type="stealth"/>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rot="20575148">
            <a:off x="8764919" y="2443234"/>
            <a:ext cx="2628368" cy="261609"/>
          </a:xfrm>
          <a:prstGeom prst="rect">
            <a:avLst/>
          </a:prstGeom>
          <a:noFill/>
        </p:spPr>
        <p:txBody>
          <a:bodyPr wrap="square" rtlCol="0">
            <a:spAutoFit/>
          </a:bodyPr>
          <a:lstStyle/>
          <a:p>
            <a:r>
              <a:rPr lang="fr-BE" sz="1100" b="1">
                <a:solidFill>
                  <a:schemeClr val="bg2">
                    <a:lumMod val="75000"/>
                  </a:schemeClr>
                </a:solidFill>
              </a:rPr>
              <a:t>Dépassement</a:t>
            </a:r>
          </a:p>
        </p:txBody>
      </p:sp>
      <p:pic>
        <p:nvPicPr>
          <p:cNvPr id="6" name="Image 5"/>
          <p:cNvPicPr>
            <a:picLocks noChangeAspect="1"/>
          </p:cNvPicPr>
          <p:nvPr/>
        </p:nvPicPr>
        <p:blipFill>
          <a:blip r:embed="rId5"/>
          <a:stretch>
            <a:fillRect/>
          </a:stretch>
        </p:blipFill>
        <p:spPr>
          <a:xfrm>
            <a:off x="3780754" y="6226179"/>
            <a:ext cx="678167" cy="319890"/>
          </a:xfrm>
          <a:prstGeom prst="rect">
            <a:avLst/>
          </a:prstGeom>
        </p:spPr>
      </p:pic>
      <p:sp>
        <p:nvSpPr>
          <p:cNvPr id="7" name="Rectangle 6"/>
          <p:cNvSpPr/>
          <p:nvPr/>
        </p:nvSpPr>
        <p:spPr>
          <a:xfrm>
            <a:off x="4000500" y="6618965"/>
            <a:ext cx="754380" cy="239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Rectangle 30"/>
          <p:cNvSpPr/>
          <p:nvPr/>
        </p:nvSpPr>
        <p:spPr>
          <a:xfrm>
            <a:off x="5807533" y="173529"/>
            <a:ext cx="754380" cy="37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154619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999343" y="-577504"/>
            <a:ext cx="8093490" cy="7747105"/>
          </a:xfrm>
          <a:prstGeom prst="rect">
            <a:avLst/>
          </a:prstGeom>
        </p:spPr>
      </p:pic>
      <p:sp>
        <p:nvSpPr>
          <p:cNvPr id="7" name="Rectangle 6"/>
          <p:cNvSpPr/>
          <p:nvPr/>
        </p:nvSpPr>
        <p:spPr>
          <a:xfrm>
            <a:off x="4000500" y="6114140"/>
            <a:ext cx="754380" cy="239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riangle isocèle 26"/>
          <p:cNvSpPr/>
          <p:nvPr/>
        </p:nvSpPr>
        <p:spPr>
          <a:xfrm rot="1858348">
            <a:off x="1613435" y="2957411"/>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a:solidFill>
                <a:schemeClr val="bg2">
                  <a:lumMod val="75000"/>
                </a:schemeClr>
              </a:solidFill>
            </a:endParaRPr>
          </a:p>
        </p:txBody>
      </p:sp>
      <p:sp>
        <p:nvSpPr>
          <p:cNvPr id="31" name="Triangle isocèle 30"/>
          <p:cNvSpPr/>
          <p:nvPr/>
        </p:nvSpPr>
        <p:spPr>
          <a:xfrm rot="16200000">
            <a:off x="5694893" y="599123"/>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a:solidFill>
                <a:schemeClr val="bg2">
                  <a:lumMod val="75000"/>
                </a:schemeClr>
              </a:solidFill>
            </a:endParaRPr>
          </a:p>
        </p:txBody>
      </p:sp>
      <p:sp>
        <p:nvSpPr>
          <p:cNvPr id="42" name="Bouée 41"/>
          <p:cNvSpPr>
            <a:spLocks noChangeAspect="1"/>
          </p:cNvSpPr>
          <p:nvPr/>
        </p:nvSpPr>
        <p:spPr>
          <a:xfrm>
            <a:off x="2359275" y="-439788"/>
            <a:ext cx="7450188" cy="7450188"/>
          </a:xfrm>
          <a:prstGeom prst="donut">
            <a:avLst>
              <a:gd name="adj" fmla="val 3793"/>
            </a:avLst>
          </a:prstGeom>
          <a:solidFill>
            <a:schemeClr val="accent2">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2" name="Triangle isocèle 31"/>
          <p:cNvSpPr/>
          <p:nvPr/>
        </p:nvSpPr>
        <p:spPr>
          <a:xfrm rot="12587595">
            <a:off x="4312316" y="-1741706"/>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a:solidFill>
                <a:schemeClr val="bg2">
                  <a:lumMod val="75000"/>
                </a:schemeClr>
              </a:solidFill>
            </a:endParaRPr>
          </a:p>
        </p:txBody>
      </p:sp>
      <p:sp>
        <p:nvSpPr>
          <p:cNvPr id="44" name="Triangle isocèle 43"/>
          <p:cNvSpPr/>
          <p:nvPr/>
        </p:nvSpPr>
        <p:spPr>
          <a:xfrm rot="5400000">
            <a:off x="224518" y="585642"/>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a:solidFill>
                <a:schemeClr val="bg2">
                  <a:lumMod val="75000"/>
                </a:schemeClr>
              </a:solidFill>
            </a:endParaRPr>
          </a:p>
        </p:txBody>
      </p:sp>
      <p:sp>
        <p:nvSpPr>
          <p:cNvPr id="41" name="Bouée 40"/>
          <p:cNvSpPr>
            <a:spLocks noChangeAspect="1"/>
          </p:cNvSpPr>
          <p:nvPr/>
        </p:nvSpPr>
        <p:spPr>
          <a:xfrm>
            <a:off x="2634164" y="-160075"/>
            <a:ext cx="6897600" cy="6897600"/>
          </a:xfrm>
          <a:prstGeom prst="donut">
            <a:avLst>
              <a:gd name="adj" fmla="val 3793"/>
            </a:avLst>
          </a:prstGeom>
          <a:solidFill>
            <a:srgbClr val="FBD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0" name="Triangle isocèle 29"/>
          <p:cNvSpPr/>
          <p:nvPr/>
        </p:nvSpPr>
        <p:spPr>
          <a:xfrm rot="19833749">
            <a:off x="4315058" y="2925629"/>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a:solidFill>
                <a:schemeClr val="bg2">
                  <a:lumMod val="75000"/>
                </a:schemeClr>
              </a:solidFill>
            </a:endParaRPr>
          </a:p>
        </p:txBody>
      </p:sp>
      <p:sp>
        <p:nvSpPr>
          <p:cNvPr id="10" name="Triangle isocèle 9"/>
          <p:cNvSpPr/>
          <p:nvPr/>
        </p:nvSpPr>
        <p:spPr>
          <a:xfrm rot="8989526">
            <a:off x="1614572" y="-1751583"/>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Bouée 38"/>
          <p:cNvSpPr>
            <a:spLocks noChangeAspect="1"/>
          </p:cNvSpPr>
          <p:nvPr/>
        </p:nvSpPr>
        <p:spPr>
          <a:xfrm>
            <a:off x="2893604" y="99884"/>
            <a:ext cx="6379200" cy="6379200"/>
          </a:xfrm>
          <a:prstGeom prst="donut">
            <a:avLst>
              <a:gd name="adj" fmla="val 3910"/>
            </a:avLst>
          </a:prstGeom>
          <a:solidFill>
            <a:schemeClr val="accent2">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8" name="Bouée 37"/>
          <p:cNvSpPr>
            <a:spLocks noChangeAspect="1"/>
          </p:cNvSpPr>
          <p:nvPr/>
        </p:nvSpPr>
        <p:spPr>
          <a:xfrm>
            <a:off x="3143225" y="346781"/>
            <a:ext cx="5886000" cy="5886000"/>
          </a:xfrm>
          <a:prstGeom prst="donut">
            <a:avLst>
              <a:gd name="adj" fmla="val 5069"/>
            </a:avLst>
          </a:prstGeom>
          <a:solidFill>
            <a:srgbClr val="FBD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59" name="Rectangle 58">
            <a:extLst>
              <a:ext uri="{FF2B5EF4-FFF2-40B4-BE49-F238E27FC236}">
                <a16:creationId xmlns:a16="http://schemas.microsoft.com/office/drawing/2014/main" id="{830CFA2D-718D-E28E-ABF0-151359728C41}"/>
              </a:ext>
            </a:extLst>
          </p:cNvPr>
          <p:cNvSpPr/>
          <p:nvPr/>
        </p:nvSpPr>
        <p:spPr>
          <a:xfrm>
            <a:off x="1681401" y="-160075"/>
            <a:ext cx="9035456" cy="7188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Rectangle 1"/>
          <p:cNvSpPr/>
          <p:nvPr/>
        </p:nvSpPr>
        <p:spPr>
          <a:xfrm>
            <a:off x="4145088" y="1680805"/>
            <a:ext cx="3779712" cy="3457635"/>
          </a:xfrm>
          <a:prstGeom prst="rect">
            <a:avLst/>
          </a:prstGeom>
          <a:solidFill>
            <a:srgbClr val="F58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mc:AlternateContent xmlns:mc="http://schemas.openxmlformats.org/markup-compatibility/2006">
        <mc:Choice xmlns:cx1="http://schemas.microsoft.com/office/drawing/2015/9/8/chartex" Requires="cx1">
          <p:graphicFrame>
            <p:nvGraphicFramePr>
              <p:cNvPr id="33" name="Graphique 32"/>
              <p:cNvGraphicFramePr/>
              <p:nvPr/>
            </p:nvGraphicFramePr>
            <p:xfrm>
              <a:off x="4133683" y="1834515"/>
              <a:ext cx="3872398" cy="3021755"/>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33" name="Graphique 32"/>
              <p:cNvPicPr>
                <a:picLocks noGrp="1" noRot="1" noChangeAspect="1" noMove="1" noResize="1" noEditPoints="1" noAdjustHandles="1" noChangeArrowheads="1" noChangeShapeType="1"/>
              </p:cNvPicPr>
              <p:nvPr/>
            </p:nvPicPr>
            <p:blipFill>
              <a:blip r:embed="rId5"/>
              <a:stretch>
                <a:fillRect/>
              </a:stretch>
            </p:blipFill>
            <p:spPr>
              <a:xfrm>
                <a:off x="4133683" y="1834515"/>
                <a:ext cx="3872398" cy="3021755"/>
              </a:xfrm>
              <a:prstGeom prst="rect">
                <a:avLst/>
              </a:prstGeom>
            </p:spPr>
          </p:pic>
        </mc:Fallback>
      </mc:AlternateContent>
      <p:sp>
        <p:nvSpPr>
          <p:cNvPr id="58" name="Rectangle 57">
            <a:extLst>
              <a:ext uri="{FF2B5EF4-FFF2-40B4-BE49-F238E27FC236}">
                <a16:creationId xmlns:a16="http://schemas.microsoft.com/office/drawing/2014/main" id="{C74769AA-BBBB-4048-661D-1A15ED190AA7}"/>
              </a:ext>
            </a:extLst>
          </p:cNvPr>
          <p:cNvSpPr/>
          <p:nvPr/>
        </p:nvSpPr>
        <p:spPr>
          <a:xfrm>
            <a:off x="4145088" y="1505353"/>
            <a:ext cx="3779712" cy="363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Bouée 19"/>
          <p:cNvSpPr/>
          <p:nvPr/>
        </p:nvSpPr>
        <p:spPr>
          <a:xfrm>
            <a:off x="3422172" y="705577"/>
            <a:ext cx="5308516" cy="5132260"/>
          </a:xfrm>
          <a:prstGeom prst="donut">
            <a:avLst>
              <a:gd name="adj" fmla="val 172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5" name="Rectangle 24"/>
          <p:cNvSpPr/>
          <p:nvPr/>
        </p:nvSpPr>
        <p:spPr>
          <a:xfrm rot="16428653">
            <a:off x="4717558" y="685269"/>
            <a:ext cx="2873046" cy="3958353"/>
          </a:xfrm>
          <a:prstGeom prst="rect">
            <a:avLst/>
          </a:prstGeom>
          <a:noFill/>
        </p:spPr>
        <p:txBody>
          <a:bodyPr wrap="none" lIns="91440" tIns="45720" rIns="91440" bIns="45720">
            <a:prstTxWarp prst="textCircle">
              <a:avLst/>
            </a:prstTxWarp>
            <a:spAutoFit/>
          </a:bodyPr>
          <a:lstStyle/>
          <a:p>
            <a:pPr algn="ctr"/>
            <a:r>
              <a:rPr lang="fr-FR" sz="1500" b="0" cap="none" spc="0">
                <a:ln w="0"/>
                <a:solidFill>
                  <a:schemeClr val="bg2">
                    <a:lumMod val="75000"/>
                  </a:schemeClr>
                </a:solidFill>
              </a:rPr>
              <a:t>Espace sûr et juste</a:t>
            </a:r>
          </a:p>
        </p:txBody>
      </p:sp>
      <p:sp>
        <p:nvSpPr>
          <p:cNvPr id="3" name="Rectangle 2"/>
          <p:cNvSpPr/>
          <p:nvPr/>
        </p:nvSpPr>
        <p:spPr>
          <a:xfrm>
            <a:off x="4257152" y="1593830"/>
            <a:ext cx="3572933" cy="3485598"/>
          </a:xfrm>
          <a:prstGeom prst="rect">
            <a:avLst/>
          </a:prstGeom>
          <a:blipFill dpi="0" rotWithShape="1">
            <a:blip r:embed="rId6">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5692140" y="2969895"/>
            <a:ext cx="718185" cy="748781"/>
          </a:xfrm>
          <a:prstGeom prst="ellipse">
            <a:avLst/>
          </a:prstGeom>
          <a:solidFill>
            <a:schemeClr val="bg1"/>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Ellipse 25"/>
          <p:cNvSpPr/>
          <p:nvPr/>
        </p:nvSpPr>
        <p:spPr>
          <a:xfrm>
            <a:off x="2242458" y="-533960"/>
            <a:ext cx="7650000" cy="7650000"/>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Ellipse 20"/>
          <p:cNvSpPr/>
          <p:nvPr/>
        </p:nvSpPr>
        <p:spPr>
          <a:xfrm>
            <a:off x="3427251" y="662123"/>
            <a:ext cx="5274000" cy="5274000"/>
          </a:xfrm>
          <a:prstGeom prst="ellipse">
            <a:avLst/>
          </a:prstGeom>
          <a:noFill/>
          <a:ln w="190500">
            <a:solidFill>
              <a:srgbClr val="469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p:cNvSpPr/>
          <p:nvPr/>
        </p:nvSpPr>
        <p:spPr>
          <a:xfrm>
            <a:off x="4337001" y="1620910"/>
            <a:ext cx="3440925" cy="3412633"/>
          </a:xfrm>
          <a:prstGeom prst="ellipse">
            <a:avLst/>
          </a:prstGeom>
          <a:noFill/>
          <a:ln w="190500">
            <a:solidFill>
              <a:srgbClr val="3E5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Rectangle 23"/>
          <p:cNvSpPr/>
          <p:nvPr/>
        </p:nvSpPr>
        <p:spPr>
          <a:xfrm rot="16405407">
            <a:off x="4656696" y="1466238"/>
            <a:ext cx="2873046" cy="3260348"/>
          </a:xfrm>
          <a:prstGeom prst="rect">
            <a:avLst/>
          </a:prstGeom>
          <a:noFill/>
        </p:spPr>
        <p:txBody>
          <a:bodyPr wrap="none" lIns="91440" tIns="45720" rIns="91440" bIns="45720">
            <a:prstTxWarp prst="textCircle">
              <a:avLst/>
            </a:prstTxWarp>
            <a:spAutoFit/>
          </a:bodyPr>
          <a:lstStyle/>
          <a:p>
            <a:pPr algn="ctr"/>
            <a:r>
              <a:rPr lang="fr-FR" sz="1500" b="0" cap="none" spc="0">
                <a:ln w="0"/>
                <a:solidFill>
                  <a:schemeClr val="bg1"/>
                </a:solidFill>
                <a:effectLst>
                  <a:outerShdw blurRad="38100" dist="19050" dir="2700000" algn="tl" rotWithShape="0">
                    <a:schemeClr val="dk1">
                      <a:alpha val="40000"/>
                    </a:schemeClr>
                  </a:outerShdw>
                </a:effectLst>
              </a:rPr>
              <a:t>Plancher social</a:t>
            </a:r>
          </a:p>
        </p:txBody>
      </p:sp>
      <p:sp>
        <p:nvSpPr>
          <p:cNvPr id="4" name="ZoneTexte 3"/>
          <p:cNvSpPr txBox="1"/>
          <p:nvPr/>
        </p:nvSpPr>
        <p:spPr>
          <a:xfrm>
            <a:off x="7518400" y="288697"/>
            <a:ext cx="1182851" cy="400110"/>
          </a:xfrm>
          <a:prstGeom prst="rect">
            <a:avLst/>
          </a:prstGeom>
          <a:noFill/>
        </p:spPr>
        <p:txBody>
          <a:bodyPr wrap="square" rtlCol="0">
            <a:spAutoFit/>
          </a:bodyPr>
          <a:lstStyle/>
          <a:p>
            <a:r>
              <a:rPr lang="fr-BE" sz="2000">
                <a:solidFill>
                  <a:schemeClr val="bg2">
                    <a:lumMod val="75000"/>
                  </a:schemeClr>
                </a:solidFill>
              </a:rPr>
              <a:t>Air</a:t>
            </a:r>
          </a:p>
        </p:txBody>
      </p:sp>
      <p:sp>
        <p:nvSpPr>
          <p:cNvPr id="35" name="ZoneTexte 34"/>
          <p:cNvSpPr txBox="1"/>
          <p:nvPr/>
        </p:nvSpPr>
        <p:spPr>
          <a:xfrm>
            <a:off x="9080015" y="3199640"/>
            <a:ext cx="1182851" cy="400110"/>
          </a:xfrm>
          <a:prstGeom prst="rect">
            <a:avLst/>
          </a:prstGeom>
          <a:noFill/>
        </p:spPr>
        <p:txBody>
          <a:bodyPr wrap="square" rtlCol="0">
            <a:spAutoFit/>
          </a:bodyPr>
          <a:lstStyle/>
          <a:p>
            <a:r>
              <a:rPr lang="fr-BE" sz="2000">
                <a:solidFill>
                  <a:schemeClr val="bg2">
                    <a:lumMod val="75000"/>
                  </a:schemeClr>
                </a:solidFill>
              </a:rPr>
              <a:t>Climat</a:t>
            </a:r>
          </a:p>
        </p:txBody>
      </p:sp>
      <p:sp>
        <p:nvSpPr>
          <p:cNvPr id="36" name="ZoneTexte 35"/>
          <p:cNvSpPr txBox="1"/>
          <p:nvPr/>
        </p:nvSpPr>
        <p:spPr>
          <a:xfrm>
            <a:off x="7479746" y="5880711"/>
            <a:ext cx="1539954" cy="400110"/>
          </a:xfrm>
          <a:prstGeom prst="rect">
            <a:avLst/>
          </a:prstGeom>
          <a:noFill/>
        </p:spPr>
        <p:txBody>
          <a:bodyPr wrap="square" rtlCol="0">
            <a:spAutoFit/>
          </a:bodyPr>
          <a:lstStyle/>
          <a:p>
            <a:r>
              <a:rPr lang="fr-BE" sz="2000">
                <a:solidFill>
                  <a:schemeClr val="bg2">
                    <a:lumMod val="75000"/>
                  </a:schemeClr>
                </a:solidFill>
              </a:rPr>
              <a:t>Biodiversité</a:t>
            </a:r>
          </a:p>
        </p:txBody>
      </p:sp>
      <p:sp>
        <p:nvSpPr>
          <p:cNvPr id="37" name="ZoneTexte 36"/>
          <p:cNvSpPr txBox="1"/>
          <p:nvPr/>
        </p:nvSpPr>
        <p:spPr>
          <a:xfrm>
            <a:off x="3567024" y="5933375"/>
            <a:ext cx="1539954" cy="400110"/>
          </a:xfrm>
          <a:prstGeom prst="rect">
            <a:avLst/>
          </a:prstGeom>
          <a:noFill/>
        </p:spPr>
        <p:txBody>
          <a:bodyPr wrap="square" rtlCol="0">
            <a:spAutoFit/>
          </a:bodyPr>
          <a:lstStyle/>
          <a:p>
            <a:r>
              <a:rPr lang="fr-BE" sz="2000">
                <a:solidFill>
                  <a:schemeClr val="bg2">
                    <a:lumMod val="75000"/>
                  </a:schemeClr>
                </a:solidFill>
              </a:rPr>
              <a:t>Forêt</a:t>
            </a:r>
          </a:p>
        </p:txBody>
      </p:sp>
      <p:sp>
        <p:nvSpPr>
          <p:cNvPr id="40" name="ZoneTexte 39"/>
          <p:cNvSpPr txBox="1"/>
          <p:nvPr/>
        </p:nvSpPr>
        <p:spPr>
          <a:xfrm>
            <a:off x="2295537" y="3110930"/>
            <a:ext cx="1539954" cy="400110"/>
          </a:xfrm>
          <a:prstGeom prst="rect">
            <a:avLst/>
          </a:prstGeom>
          <a:noFill/>
        </p:spPr>
        <p:txBody>
          <a:bodyPr wrap="square" rtlCol="0">
            <a:spAutoFit/>
          </a:bodyPr>
          <a:lstStyle/>
          <a:p>
            <a:r>
              <a:rPr lang="fr-BE" sz="2000">
                <a:solidFill>
                  <a:schemeClr val="bg2">
                    <a:lumMod val="75000"/>
                  </a:schemeClr>
                </a:solidFill>
              </a:rPr>
              <a:t>Eau</a:t>
            </a:r>
          </a:p>
        </p:txBody>
      </p:sp>
      <p:sp>
        <p:nvSpPr>
          <p:cNvPr id="43" name="ZoneTexte 42"/>
          <p:cNvSpPr txBox="1"/>
          <p:nvPr/>
        </p:nvSpPr>
        <p:spPr>
          <a:xfrm>
            <a:off x="4017470" y="250259"/>
            <a:ext cx="1539954" cy="400110"/>
          </a:xfrm>
          <a:prstGeom prst="rect">
            <a:avLst/>
          </a:prstGeom>
          <a:noFill/>
        </p:spPr>
        <p:txBody>
          <a:bodyPr wrap="square" rtlCol="0">
            <a:spAutoFit/>
          </a:bodyPr>
          <a:lstStyle/>
          <a:p>
            <a:r>
              <a:rPr lang="fr-BE" sz="2000">
                <a:solidFill>
                  <a:schemeClr val="bg2">
                    <a:lumMod val="75000"/>
                  </a:schemeClr>
                </a:solidFill>
              </a:rPr>
              <a:t>Sol</a:t>
            </a:r>
          </a:p>
        </p:txBody>
      </p:sp>
      <p:cxnSp>
        <p:nvCxnSpPr>
          <p:cNvPr id="11" name="Connecteur droit 10">
            <a:extLst>
              <a:ext uri="{FF2B5EF4-FFF2-40B4-BE49-F238E27FC236}">
                <a16:creationId xmlns:a16="http://schemas.microsoft.com/office/drawing/2014/main" id="{CBFBADCF-E686-D900-AB1F-07FBA9F26BAD}"/>
              </a:ext>
            </a:extLst>
          </p:cNvPr>
          <p:cNvCxnSpPr>
            <a:cxnSpLocks/>
          </p:cNvCxnSpPr>
          <p:nvPr/>
        </p:nvCxnSpPr>
        <p:spPr>
          <a:xfrm>
            <a:off x="6078249" y="-439370"/>
            <a:ext cx="7976" cy="993668"/>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081D78AF-C181-4075-E540-1619B632CE77}"/>
              </a:ext>
            </a:extLst>
          </p:cNvPr>
          <p:cNvCxnSpPr>
            <a:cxnSpLocks/>
          </p:cNvCxnSpPr>
          <p:nvPr/>
        </p:nvCxnSpPr>
        <p:spPr>
          <a:xfrm>
            <a:off x="2829992" y="1427380"/>
            <a:ext cx="881786" cy="496670"/>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EDE7614E-A28B-8F6D-EC4C-3C41E92EABEA}"/>
              </a:ext>
            </a:extLst>
          </p:cNvPr>
          <p:cNvCxnSpPr>
            <a:cxnSpLocks/>
          </p:cNvCxnSpPr>
          <p:nvPr/>
        </p:nvCxnSpPr>
        <p:spPr>
          <a:xfrm flipV="1">
            <a:off x="2810609" y="4656052"/>
            <a:ext cx="888672" cy="504184"/>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AC3039AF-51A7-F3A8-FC74-F6BF87624B46}"/>
              </a:ext>
            </a:extLst>
          </p:cNvPr>
          <p:cNvCxnSpPr>
            <a:cxnSpLocks/>
            <a:stCxn id="26" idx="4"/>
          </p:cNvCxnSpPr>
          <p:nvPr/>
        </p:nvCxnSpPr>
        <p:spPr>
          <a:xfrm flipV="1">
            <a:off x="6067458" y="6030295"/>
            <a:ext cx="2622" cy="1085745"/>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0EBA67B1-106B-B73A-2C8B-5BD52EAF4EF8}"/>
              </a:ext>
            </a:extLst>
          </p:cNvPr>
          <p:cNvCxnSpPr>
            <a:cxnSpLocks/>
          </p:cNvCxnSpPr>
          <p:nvPr/>
        </p:nvCxnSpPr>
        <p:spPr>
          <a:xfrm flipH="1" flipV="1">
            <a:off x="8441974" y="4652467"/>
            <a:ext cx="892114" cy="507769"/>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50E22251-D9BE-CEBD-DA3C-DB64206F341F}"/>
              </a:ext>
            </a:extLst>
          </p:cNvPr>
          <p:cNvCxnSpPr>
            <a:cxnSpLocks/>
          </p:cNvCxnSpPr>
          <p:nvPr/>
        </p:nvCxnSpPr>
        <p:spPr>
          <a:xfrm flipH="1">
            <a:off x="8434924" y="1397003"/>
            <a:ext cx="925549" cy="543898"/>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sp>
        <p:nvSpPr>
          <p:cNvPr id="23" name="Rectangle 22"/>
          <p:cNvSpPr/>
          <p:nvPr/>
        </p:nvSpPr>
        <p:spPr>
          <a:xfrm rot="16439763">
            <a:off x="4748200" y="188188"/>
            <a:ext cx="2873046" cy="3880918"/>
          </a:xfrm>
          <a:prstGeom prst="rect">
            <a:avLst/>
          </a:prstGeom>
          <a:noFill/>
        </p:spPr>
        <p:txBody>
          <a:bodyPr wrap="none" lIns="91440" tIns="45720" rIns="91440" bIns="45720">
            <a:prstTxWarp prst="textCircle">
              <a:avLst/>
            </a:prstTxWarp>
            <a:spAutoFit/>
          </a:bodyPr>
          <a:lstStyle/>
          <a:p>
            <a:pPr algn="ctr"/>
            <a:r>
              <a:rPr lang="fr-FR" sz="1500" b="0" cap="none" spc="0">
                <a:ln w="0"/>
                <a:solidFill>
                  <a:schemeClr val="bg1"/>
                </a:solidFill>
                <a:effectLst>
                  <a:outerShdw blurRad="38100" dist="19050" dir="2700000" algn="tl" rotWithShape="0">
                    <a:schemeClr val="dk1">
                      <a:alpha val="40000"/>
                    </a:schemeClr>
                  </a:outerShdw>
                </a:effectLst>
              </a:rPr>
              <a:t>Plafon</a:t>
            </a:r>
            <a:r>
              <a:rPr lang="fr-FR" sz="1500">
                <a:ln w="0"/>
                <a:solidFill>
                  <a:schemeClr val="bg1"/>
                </a:solidFill>
                <a:effectLst>
                  <a:outerShdw blurRad="38100" dist="19050" dir="2700000" algn="tl" rotWithShape="0">
                    <a:schemeClr val="dk1">
                      <a:alpha val="40000"/>
                    </a:schemeClr>
                  </a:outerShdw>
                </a:effectLst>
              </a:rPr>
              <a:t>d environnemental</a:t>
            </a:r>
            <a:endParaRPr lang="fr-FR" sz="1500" b="0" cap="none" spc="0">
              <a:ln w="0"/>
              <a:solidFill>
                <a:schemeClr val="bg1"/>
              </a:solidFill>
              <a:effectLst>
                <a:outerShdw blurRad="38100" dist="19050" dir="2700000" algn="tl" rotWithShape="0">
                  <a:schemeClr val="dk1">
                    <a:alpha val="40000"/>
                  </a:schemeClr>
                </a:outerShdw>
              </a:effectLst>
            </a:endParaRPr>
          </a:p>
        </p:txBody>
      </p:sp>
      <p:sp>
        <p:nvSpPr>
          <p:cNvPr id="14" name="Titre 1">
            <a:extLst>
              <a:ext uri="{FF2B5EF4-FFF2-40B4-BE49-F238E27FC236}">
                <a16:creationId xmlns:a16="http://schemas.microsoft.com/office/drawing/2014/main" id="{09A2F5EB-1488-F1D4-53B0-5303DD4D9AC1}"/>
              </a:ext>
            </a:extLst>
          </p:cNvPr>
          <p:cNvSpPr txBox="1">
            <a:spLocks/>
          </p:cNvSpPr>
          <p:nvPr/>
        </p:nvSpPr>
        <p:spPr>
          <a:xfrm rot="16200000">
            <a:off x="-1954365" y="3169058"/>
            <a:ext cx="5337975" cy="101344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84F64"/>
              </a:buClr>
              <a:buSzPts val="3300"/>
              <a:buFont typeface="Nunito SemiBold"/>
              <a:buNone/>
              <a:defRPr sz="3200" b="1" i="0" u="none" strike="noStrike" cap="none">
                <a:solidFill>
                  <a:srgbClr val="262626"/>
                </a:solidFill>
                <a:latin typeface="Calibri" panose="020F0502020204030204" pitchFamily="34" charset="0"/>
                <a:ea typeface="Nunito SemiBold"/>
                <a:cs typeface="Calibri" panose="020F0502020204030204" pitchFamily="34" charset="0"/>
                <a:sym typeface="Nunito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300">
                <a:solidFill>
                  <a:srgbClr val="3E5876"/>
                </a:solidFill>
                <a:latin typeface="Nunito" panose="020B0604020202020204" charset="0"/>
              </a:rPr>
              <a:t>Une nouvelle approche </a:t>
            </a:r>
            <a:br>
              <a:rPr lang="fr-FR" sz="3300">
                <a:latin typeface="Nunito" panose="020B0604020202020204" charset="0"/>
              </a:rPr>
            </a:br>
            <a:r>
              <a:rPr lang="fr-FR" sz="2800">
                <a:solidFill>
                  <a:srgbClr val="469D88"/>
                </a:solidFill>
                <a:latin typeface="Nunito" panose="020B0604020202020204" charset="0"/>
              </a:rPr>
              <a:t>Donut</a:t>
            </a:r>
            <a:endParaRPr lang="fr-BE" sz="2800">
              <a:solidFill>
                <a:srgbClr val="469D88"/>
              </a:solidFill>
              <a:latin typeface="Nunito" panose="020B0604020202020204" charset="0"/>
            </a:endParaRPr>
          </a:p>
        </p:txBody>
      </p:sp>
    </p:spTree>
    <p:extLst>
      <p:ext uri="{BB962C8B-B14F-4D97-AF65-F5344CB8AC3E}">
        <p14:creationId xmlns:p14="http://schemas.microsoft.com/office/powerpoint/2010/main" val="16072760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9"/>
                                        </p:tgtEl>
                                      </p:cBhvr>
                                    </p:animEffect>
                                    <p:set>
                                      <p:cBhvr>
                                        <p:cTn id="7" dur="1" fill="hold">
                                          <p:stCondLst>
                                            <p:cond delay="1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999343" y="-577504"/>
            <a:ext cx="8093490" cy="7747105"/>
          </a:xfrm>
          <a:prstGeom prst="rect">
            <a:avLst/>
          </a:prstGeom>
        </p:spPr>
      </p:pic>
      <p:sp>
        <p:nvSpPr>
          <p:cNvPr id="7" name="Rectangle 6"/>
          <p:cNvSpPr/>
          <p:nvPr/>
        </p:nvSpPr>
        <p:spPr>
          <a:xfrm>
            <a:off x="4000500" y="6114140"/>
            <a:ext cx="754380" cy="239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Triangle isocèle 26"/>
          <p:cNvSpPr/>
          <p:nvPr/>
        </p:nvSpPr>
        <p:spPr>
          <a:xfrm rot="1858348">
            <a:off x="1613435" y="2957411"/>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a:solidFill>
                <a:schemeClr val="bg2">
                  <a:lumMod val="75000"/>
                </a:schemeClr>
              </a:solidFill>
            </a:endParaRPr>
          </a:p>
        </p:txBody>
      </p:sp>
      <p:sp>
        <p:nvSpPr>
          <p:cNvPr id="31" name="Triangle isocèle 30"/>
          <p:cNvSpPr/>
          <p:nvPr/>
        </p:nvSpPr>
        <p:spPr>
          <a:xfrm rot="16200000">
            <a:off x="5694893" y="599123"/>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a:solidFill>
                <a:schemeClr val="bg2">
                  <a:lumMod val="75000"/>
                </a:schemeClr>
              </a:solidFill>
            </a:endParaRPr>
          </a:p>
        </p:txBody>
      </p:sp>
      <p:sp>
        <p:nvSpPr>
          <p:cNvPr id="42" name="Bouée 41"/>
          <p:cNvSpPr>
            <a:spLocks noChangeAspect="1"/>
          </p:cNvSpPr>
          <p:nvPr/>
        </p:nvSpPr>
        <p:spPr>
          <a:xfrm>
            <a:off x="2359275" y="-439788"/>
            <a:ext cx="7450188" cy="7450188"/>
          </a:xfrm>
          <a:prstGeom prst="donut">
            <a:avLst>
              <a:gd name="adj" fmla="val 3793"/>
            </a:avLst>
          </a:prstGeom>
          <a:solidFill>
            <a:schemeClr val="accent2">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2" name="Triangle isocèle 31"/>
          <p:cNvSpPr/>
          <p:nvPr/>
        </p:nvSpPr>
        <p:spPr>
          <a:xfrm rot="12587595">
            <a:off x="4312316" y="-1741706"/>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a:solidFill>
                <a:schemeClr val="bg2">
                  <a:lumMod val="75000"/>
                </a:schemeClr>
              </a:solidFill>
            </a:endParaRPr>
          </a:p>
        </p:txBody>
      </p:sp>
      <p:sp>
        <p:nvSpPr>
          <p:cNvPr id="44" name="Triangle isocèle 43"/>
          <p:cNvSpPr/>
          <p:nvPr/>
        </p:nvSpPr>
        <p:spPr>
          <a:xfrm rot="5400000">
            <a:off x="224518" y="585642"/>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a:solidFill>
                <a:schemeClr val="bg2">
                  <a:lumMod val="75000"/>
                </a:schemeClr>
              </a:solidFill>
            </a:endParaRPr>
          </a:p>
        </p:txBody>
      </p:sp>
      <p:sp>
        <p:nvSpPr>
          <p:cNvPr id="41" name="Bouée 40"/>
          <p:cNvSpPr>
            <a:spLocks noChangeAspect="1"/>
          </p:cNvSpPr>
          <p:nvPr/>
        </p:nvSpPr>
        <p:spPr>
          <a:xfrm>
            <a:off x="2634164" y="-160075"/>
            <a:ext cx="6897600" cy="6897600"/>
          </a:xfrm>
          <a:prstGeom prst="donut">
            <a:avLst>
              <a:gd name="adj" fmla="val 3793"/>
            </a:avLst>
          </a:prstGeom>
          <a:solidFill>
            <a:srgbClr val="FBD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0" name="Triangle isocèle 29"/>
          <p:cNvSpPr/>
          <p:nvPr/>
        </p:nvSpPr>
        <p:spPr>
          <a:xfrm rot="19833749">
            <a:off x="4315058" y="2925629"/>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000">
              <a:solidFill>
                <a:schemeClr val="bg2">
                  <a:lumMod val="75000"/>
                </a:schemeClr>
              </a:solidFill>
            </a:endParaRPr>
          </a:p>
        </p:txBody>
      </p:sp>
      <p:sp>
        <p:nvSpPr>
          <p:cNvPr id="10" name="Triangle isocèle 9"/>
          <p:cNvSpPr/>
          <p:nvPr/>
        </p:nvSpPr>
        <p:spPr>
          <a:xfrm rot="8989526">
            <a:off x="1614572" y="-1751583"/>
            <a:ext cx="6228000" cy="5400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Bouée 38"/>
          <p:cNvSpPr>
            <a:spLocks noChangeAspect="1"/>
          </p:cNvSpPr>
          <p:nvPr/>
        </p:nvSpPr>
        <p:spPr>
          <a:xfrm>
            <a:off x="2893604" y="99884"/>
            <a:ext cx="6379200" cy="6379200"/>
          </a:xfrm>
          <a:prstGeom prst="donut">
            <a:avLst>
              <a:gd name="adj" fmla="val 3910"/>
            </a:avLst>
          </a:prstGeom>
          <a:solidFill>
            <a:schemeClr val="accent2">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8" name="Bouée 37"/>
          <p:cNvSpPr>
            <a:spLocks noChangeAspect="1"/>
          </p:cNvSpPr>
          <p:nvPr/>
        </p:nvSpPr>
        <p:spPr>
          <a:xfrm>
            <a:off x="3143225" y="346781"/>
            <a:ext cx="5886000" cy="5886000"/>
          </a:xfrm>
          <a:prstGeom prst="donut">
            <a:avLst>
              <a:gd name="adj" fmla="val 5069"/>
            </a:avLst>
          </a:prstGeom>
          <a:solidFill>
            <a:srgbClr val="FBD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 name="Rectangle 1"/>
          <p:cNvSpPr/>
          <p:nvPr/>
        </p:nvSpPr>
        <p:spPr>
          <a:xfrm>
            <a:off x="4145088" y="1680805"/>
            <a:ext cx="3779712" cy="3457635"/>
          </a:xfrm>
          <a:prstGeom prst="rect">
            <a:avLst/>
          </a:prstGeom>
          <a:solidFill>
            <a:srgbClr val="F58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mc:AlternateContent xmlns:mc="http://schemas.openxmlformats.org/markup-compatibility/2006">
        <mc:Choice xmlns:cx1="http://schemas.microsoft.com/office/drawing/2015/9/8/chartex" Requires="cx1">
          <p:graphicFrame>
            <p:nvGraphicFramePr>
              <p:cNvPr id="33" name="Graphique 32"/>
              <p:cNvGraphicFramePr/>
              <p:nvPr/>
            </p:nvGraphicFramePr>
            <p:xfrm>
              <a:off x="4133683" y="1834515"/>
              <a:ext cx="3872398" cy="3021755"/>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33" name="Graphique 32"/>
              <p:cNvPicPr>
                <a:picLocks noGrp="1" noRot="1" noChangeAspect="1" noMove="1" noResize="1" noEditPoints="1" noAdjustHandles="1" noChangeArrowheads="1" noChangeShapeType="1"/>
              </p:cNvPicPr>
              <p:nvPr/>
            </p:nvPicPr>
            <p:blipFill>
              <a:blip r:embed="rId5"/>
              <a:stretch>
                <a:fillRect/>
              </a:stretch>
            </p:blipFill>
            <p:spPr>
              <a:xfrm>
                <a:off x="4133683" y="1834515"/>
                <a:ext cx="3872398" cy="3021755"/>
              </a:xfrm>
              <a:prstGeom prst="rect">
                <a:avLst/>
              </a:prstGeom>
            </p:spPr>
          </p:pic>
        </mc:Fallback>
      </mc:AlternateContent>
      <p:sp>
        <p:nvSpPr>
          <p:cNvPr id="20" name="Bouée 19"/>
          <p:cNvSpPr/>
          <p:nvPr/>
        </p:nvSpPr>
        <p:spPr>
          <a:xfrm>
            <a:off x="3422172" y="705577"/>
            <a:ext cx="5308516" cy="5132260"/>
          </a:xfrm>
          <a:prstGeom prst="donut">
            <a:avLst>
              <a:gd name="adj" fmla="val 172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5" name="Rectangle 24"/>
          <p:cNvSpPr/>
          <p:nvPr/>
        </p:nvSpPr>
        <p:spPr>
          <a:xfrm rot="16428653">
            <a:off x="4717558" y="685269"/>
            <a:ext cx="2873046" cy="3958353"/>
          </a:xfrm>
          <a:prstGeom prst="rect">
            <a:avLst/>
          </a:prstGeom>
          <a:noFill/>
        </p:spPr>
        <p:txBody>
          <a:bodyPr wrap="none" lIns="91440" tIns="45720" rIns="91440" bIns="45720">
            <a:prstTxWarp prst="textCircle">
              <a:avLst/>
            </a:prstTxWarp>
            <a:spAutoFit/>
          </a:bodyPr>
          <a:lstStyle/>
          <a:p>
            <a:pPr algn="ctr"/>
            <a:r>
              <a:rPr lang="fr-FR" sz="1500" b="0" cap="none" spc="0">
                <a:ln w="0"/>
                <a:solidFill>
                  <a:schemeClr val="bg2">
                    <a:lumMod val="75000"/>
                  </a:schemeClr>
                </a:solidFill>
              </a:rPr>
              <a:t>Espace sûr et juste</a:t>
            </a:r>
          </a:p>
        </p:txBody>
      </p:sp>
      <p:sp>
        <p:nvSpPr>
          <p:cNvPr id="3" name="Rectangle 2"/>
          <p:cNvSpPr/>
          <p:nvPr/>
        </p:nvSpPr>
        <p:spPr>
          <a:xfrm>
            <a:off x="4257152" y="1593830"/>
            <a:ext cx="3572933" cy="3485598"/>
          </a:xfrm>
          <a:prstGeom prst="rect">
            <a:avLst/>
          </a:prstGeom>
          <a:blipFill dpi="0" rotWithShape="1">
            <a:blip r:embed="rId6">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5692140" y="2969895"/>
            <a:ext cx="718185" cy="748781"/>
          </a:xfrm>
          <a:prstGeom prst="ellipse">
            <a:avLst/>
          </a:prstGeom>
          <a:solidFill>
            <a:schemeClr val="bg1"/>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Ellipse 25"/>
          <p:cNvSpPr/>
          <p:nvPr/>
        </p:nvSpPr>
        <p:spPr>
          <a:xfrm>
            <a:off x="2242458" y="-533960"/>
            <a:ext cx="7650000" cy="7650000"/>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Ellipse 20"/>
          <p:cNvSpPr/>
          <p:nvPr/>
        </p:nvSpPr>
        <p:spPr>
          <a:xfrm>
            <a:off x="3427251" y="662123"/>
            <a:ext cx="5274000" cy="5274000"/>
          </a:xfrm>
          <a:prstGeom prst="ellipse">
            <a:avLst/>
          </a:prstGeom>
          <a:noFill/>
          <a:ln w="190500">
            <a:solidFill>
              <a:srgbClr val="469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p:cNvSpPr/>
          <p:nvPr/>
        </p:nvSpPr>
        <p:spPr>
          <a:xfrm>
            <a:off x="4337001" y="1620910"/>
            <a:ext cx="3440925" cy="3412633"/>
          </a:xfrm>
          <a:prstGeom prst="ellipse">
            <a:avLst/>
          </a:prstGeom>
          <a:noFill/>
          <a:ln w="190500">
            <a:solidFill>
              <a:srgbClr val="3E5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Rectangle 23"/>
          <p:cNvSpPr/>
          <p:nvPr/>
        </p:nvSpPr>
        <p:spPr>
          <a:xfrm rot="16405407">
            <a:off x="4656696" y="1466238"/>
            <a:ext cx="2873046" cy="3260348"/>
          </a:xfrm>
          <a:prstGeom prst="rect">
            <a:avLst/>
          </a:prstGeom>
          <a:noFill/>
        </p:spPr>
        <p:txBody>
          <a:bodyPr wrap="none" lIns="91440" tIns="45720" rIns="91440" bIns="45720">
            <a:prstTxWarp prst="textCircle">
              <a:avLst/>
            </a:prstTxWarp>
            <a:spAutoFit/>
          </a:bodyPr>
          <a:lstStyle/>
          <a:p>
            <a:pPr algn="ctr"/>
            <a:r>
              <a:rPr lang="fr-FR" sz="1500" b="0" cap="none" spc="0">
                <a:ln w="0"/>
                <a:solidFill>
                  <a:schemeClr val="bg1"/>
                </a:solidFill>
                <a:effectLst>
                  <a:outerShdw blurRad="38100" dist="19050" dir="2700000" algn="tl" rotWithShape="0">
                    <a:schemeClr val="dk1">
                      <a:alpha val="40000"/>
                    </a:schemeClr>
                  </a:outerShdw>
                </a:effectLst>
              </a:rPr>
              <a:t>Plancher social</a:t>
            </a:r>
          </a:p>
        </p:txBody>
      </p:sp>
      <p:sp>
        <p:nvSpPr>
          <p:cNvPr id="4" name="ZoneTexte 3"/>
          <p:cNvSpPr txBox="1"/>
          <p:nvPr/>
        </p:nvSpPr>
        <p:spPr>
          <a:xfrm>
            <a:off x="7518400" y="277811"/>
            <a:ext cx="1182851" cy="400110"/>
          </a:xfrm>
          <a:prstGeom prst="rect">
            <a:avLst/>
          </a:prstGeom>
          <a:noFill/>
        </p:spPr>
        <p:txBody>
          <a:bodyPr wrap="square" rtlCol="0">
            <a:spAutoFit/>
          </a:bodyPr>
          <a:lstStyle/>
          <a:p>
            <a:r>
              <a:rPr lang="fr-BE" sz="2000">
                <a:solidFill>
                  <a:schemeClr val="bg2">
                    <a:lumMod val="75000"/>
                  </a:schemeClr>
                </a:solidFill>
              </a:rPr>
              <a:t>Air</a:t>
            </a:r>
          </a:p>
        </p:txBody>
      </p:sp>
      <p:sp>
        <p:nvSpPr>
          <p:cNvPr id="35" name="ZoneTexte 34"/>
          <p:cNvSpPr txBox="1"/>
          <p:nvPr/>
        </p:nvSpPr>
        <p:spPr>
          <a:xfrm>
            <a:off x="9080015" y="3199640"/>
            <a:ext cx="1182851" cy="400110"/>
          </a:xfrm>
          <a:prstGeom prst="rect">
            <a:avLst/>
          </a:prstGeom>
          <a:noFill/>
        </p:spPr>
        <p:txBody>
          <a:bodyPr wrap="square" rtlCol="0">
            <a:spAutoFit/>
          </a:bodyPr>
          <a:lstStyle/>
          <a:p>
            <a:r>
              <a:rPr lang="fr-BE" sz="2000">
                <a:solidFill>
                  <a:schemeClr val="bg2">
                    <a:lumMod val="75000"/>
                  </a:schemeClr>
                </a:solidFill>
              </a:rPr>
              <a:t>Climat</a:t>
            </a:r>
          </a:p>
        </p:txBody>
      </p:sp>
      <p:sp>
        <p:nvSpPr>
          <p:cNvPr id="36" name="ZoneTexte 35"/>
          <p:cNvSpPr txBox="1"/>
          <p:nvPr/>
        </p:nvSpPr>
        <p:spPr>
          <a:xfrm>
            <a:off x="7479746" y="5880711"/>
            <a:ext cx="1539954" cy="400110"/>
          </a:xfrm>
          <a:prstGeom prst="rect">
            <a:avLst/>
          </a:prstGeom>
          <a:noFill/>
        </p:spPr>
        <p:txBody>
          <a:bodyPr wrap="square" rtlCol="0">
            <a:spAutoFit/>
          </a:bodyPr>
          <a:lstStyle/>
          <a:p>
            <a:r>
              <a:rPr lang="fr-BE" sz="2000">
                <a:solidFill>
                  <a:schemeClr val="bg2">
                    <a:lumMod val="75000"/>
                  </a:schemeClr>
                </a:solidFill>
              </a:rPr>
              <a:t>Biodiversité</a:t>
            </a:r>
          </a:p>
        </p:txBody>
      </p:sp>
      <p:sp>
        <p:nvSpPr>
          <p:cNvPr id="37" name="ZoneTexte 36"/>
          <p:cNvSpPr txBox="1"/>
          <p:nvPr/>
        </p:nvSpPr>
        <p:spPr>
          <a:xfrm>
            <a:off x="3567024" y="5933375"/>
            <a:ext cx="1539954" cy="400110"/>
          </a:xfrm>
          <a:prstGeom prst="rect">
            <a:avLst/>
          </a:prstGeom>
          <a:noFill/>
        </p:spPr>
        <p:txBody>
          <a:bodyPr wrap="square" rtlCol="0">
            <a:spAutoFit/>
          </a:bodyPr>
          <a:lstStyle/>
          <a:p>
            <a:r>
              <a:rPr lang="fr-BE" sz="2000">
                <a:solidFill>
                  <a:schemeClr val="bg2">
                    <a:lumMod val="75000"/>
                  </a:schemeClr>
                </a:solidFill>
              </a:rPr>
              <a:t>Forêt</a:t>
            </a:r>
          </a:p>
        </p:txBody>
      </p:sp>
      <p:sp>
        <p:nvSpPr>
          <p:cNvPr id="40" name="ZoneTexte 39"/>
          <p:cNvSpPr txBox="1"/>
          <p:nvPr/>
        </p:nvSpPr>
        <p:spPr>
          <a:xfrm>
            <a:off x="2295537" y="3110930"/>
            <a:ext cx="1539954" cy="400110"/>
          </a:xfrm>
          <a:prstGeom prst="rect">
            <a:avLst/>
          </a:prstGeom>
          <a:noFill/>
        </p:spPr>
        <p:txBody>
          <a:bodyPr wrap="square" rtlCol="0">
            <a:spAutoFit/>
          </a:bodyPr>
          <a:lstStyle/>
          <a:p>
            <a:r>
              <a:rPr lang="fr-BE" sz="2000">
                <a:solidFill>
                  <a:schemeClr val="bg2">
                    <a:lumMod val="75000"/>
                  </a:schemeClr>
                </a:solidFill>
              </a:rPr>
              <a:t>Eau</a:t>
            </a:r>
          </a:p>
        </p:txBody>
      </p:sp>
      <p:sp>
        <p:nvSpPr>
          <p:cNvPr id="43" name="ZoneTexte 42"/>
          <p:cNvSpPr txBox="1"/>
          <p:nvPr/>
        </p:nvSpPr>
        <p:spPr>
          <a:xfrm>
            <a:off x="4017470" y="250259"/>
            <a:ext cx="1539954" cy="400110"/>
          </a:xfrm>
          <a:prstGeom prst="rect">
            <a:avLst/>
          </a:prstGeom>
          <a:noFill/>
        </p:spPr>
        <p:txBody>
          <a:bodyPr wrap="square" rtlCol="0">
            <a:spAutoFit/>
          </a:bodyPr>
          <a:lstStyle/>
          <a:p>
            <a:r>
              <a:rPr lang="fr-BE" sz="2000">
                <a:solidFill>
                  <a:schemeClr val="bg2">
                    <a:lumMod val="75000"/>
                  </a:schemeClr>
                </a:solidFill>
              </a:rPr>
              <a:t>Sol</a:t>
            </a:r>
          </a:p>
        </p:txBody>
      </p:sp>
      <p:cxnSp>
        <p:nvCxnSpPr>
          <p:cNvPr id="11" name="Connecteur droit 10">
            <a:extLst>
              <a:ext uri="{FF2B5EF4-FFF2-40B4-BE49-F238E27FC236}">
                <a16:creationId xmlns:a16="http://schemas.microsoft.com/office/drawing/2014/main" id="{CBFBADCF-E686-D900-AB1F-07FBA9F26BAD}"/>
              </a:ext>
            </a:extLst>
          </p:cNvPr>
          <p:cNvCxnSpPr>
            <a:cxnSpLocks/>
          </p:cNvCxnSpPr>
          <p:nvPr/>
        </p:nvCxnSpPr>
        <p:spPr>
          <a:xfrm>
            <a:off x="6078249" y="-439370"/>
            <a:ext cx="7976" cy="993668"/>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081D78AF-C181-4075-E540-1619B632CE77}"/>
              </a:ext>
            </a:extLst>
          </p:cNvPr>
          <p:cNvCxnSpPr>
            <a:cxnSpLocks/>
          </p:cNvCxnSpPr>
          <p:nvPr/>
        </p:nvCxnSpPr>
        <p:spPr>
          <a:xfrm>
            <a:off x="2829992" y="1427380"/>
            <a:ext cx="881786" cy="496670"/>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EDE7614E-A28B-8F6D-EC4C-3C41E92EABEA}"/>
              </a:ext>
            </a:extLst>
          </p:cNvPr>
          <p:cNvCxnSpPr>
            <a:cxnSpLocks/>
          </p:cNvCxnSpPr>
          <p:nvPr/>
        </p:nvCxnSpPr>
        <p:spPr>
          <a:xfrm flipV="1">
            <a:off x="2810609" y="4656052"/>
            <a:ext cx="888672" cy="504184"/>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47" name="Connecteur droit 46">
            <a:extLst>
              <a:ext uri="{FF2B5EF4-FFF2-40B4-BE49-F238E27FC236}">
                <a16:creationId xmlns:a16="http://schemas.microsoft.com/office/drawing/2014/main" id="{AC3039AF-51A7-F3A8-FC74-F6BF87624B46}"/>
              </a:ext>
            </a:extLst>
          </p:cNvPr>
          <p:cNvCxnSpPr>
            <a:cxnSpLocks/>
            <a:stCxn id="26" idx="4"/>
          </p:cNvCxnSpPr>
          <p:nvPr/>
        </p:nvCxnSpPr>
        <p:spPr>
          <a:xfrm flipV="1">
            <a:off x="6067458" y="6030295"/>
            <a:ext cx="2622" cy="1085745"/>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0EBA67B1-106B-B73A-2C8B-5BD52EAF4EF8}"/>
              </a:ext>
            </a:extLst>
          </p:cNvPr>
          <p:cNvCxnSpPr>
            <a:cxnSpLocks/>
          </p:cNvCxnSpPr>
          <p:nvPr/>
        </p:nvCxnSpPr>
        <p:spPr>
          <a:xfrm flipH="1" flipV="1">
            <a:off x="8441974" y="4652467"/>
            <a:ext cx="892114" cy="507769"/>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cxnSp>
        <p:nvCxnSpPr>
          <p:cNvPr id="55" name="Connecteur droit 54">
            <a:extLst>
              <a:ext uri="{FF2B5EF4-FFF2-40B4-BE49-F238E27FC236}">
                <a16:creationId xmlns:a16="http://schemas.microsoft.com/office/drawing/2014/main" id="{50E22251-D9BE-CEBD-DA3C-DB64206F341F}"/>
              </a:ext>
            </a:extLst>
          </p:cNvPr>
          <p:cNvCxnSpPr>
            <a:cxnSpLocks/>
          </p:cNvCxnSpPr>
          <p:nvPr/>
        </p:nvCxnSpPr>
        <p:spPr>
          <a:xfrm flipH="1">
            <a:off x="8434924" y="1397003"/>
            <a:ext cx="925549" cy="543898"/>
          </a:xfrm>
          <a:prstGeom prst="line">
            <a:avLst/>
          </a:prstGeom>
          <a:ln w="19050">
            <a:solidFill>
              <a:schemeClr val="tx1">
                <a:lumMod val="75000"/>
              </a:schemeClr>
            </a:solidFill>
          </a:ln>
        </p:spPr>
        <p:style>
          <a:lnRef idx="1">
            <a:schemeClr val="dk1"/>
          </a:lnRef>
          <a:fillRef idx="0">
            <a:schemeClr val="dk1"/>
          </a:fillRef>
          <a:effectRef idx="0">
            <a:schemeClr val="dk1"/>
          </a:effectRef>
          <a:fontRef idx="minor">
            <a:schemeClr val="tx1"/>
          </a:fontRef>
        </p:style>
      </p:cxnSp>
      <p:sp>
        <p:nvSpPr>
          <p:cNvPr id="23" name="Rectangle 22"/>
          <p:cNvSpPr/>
          <p:nvPr/>
        </p:nvSpPr>
        <p:spPr>
          <a:xfrm rot="16439763">
            <a:off x="4748200" y="199074"/>
            <a:ext cx="2873046" cy="3880918"/>
          </a:xfrm>
          <a:prstGeom prst="rect">
            <a:avLst/>
          </a:prstGeom>
          <a:noFill/>
        </p:spPr>
        <p:txBody>
          <a:bodyPr wrap="none" lIns="91440" tIns="45720" rIns="91440" bIns="45720">
            <a:prstTxWarp prst="textCircle">
              <a:avLst/>
            </a:prstTxWarp>
            <a:spAutoFit/>
          </a:bodyPr>
          <a:lstStyle/>
          <a:p>
            <a:pPr algn="ctr"/>
            <a:r>
              <a:rPr lang="fr-FR" sz="1500" b="0" cap="none" spc="0">
                <a:ln w="0"/>
                <a:solidFill>
                  <a:schemeClr val="bg1"/>
                </a:solidFill>
                <a:effectLst>
                  <a:outerShdw blurRad="38100" dist="19050" dir="2700000" algn="tl" rotWithShape="0">
                    <a:schemeClr val="dk1">
                      <a:alpha val="40000"/>
                    </a:schemeClr>
                  </a:outerShdw>
                </a:effectLst>
              </a:rPr>
              <a:t>Plafon</a:t>
            </a:r>
            <a:r>
              <a:rPr lang="fr-FR" sz="1500">
                <a:ln w="0"/>
                <a:solidFill>
                  <a:schemeClr val="bg1"/>
                </a:solidFill>
                <a:effectLst>
                  <a:outerShdw blurRad="38100" dist="19050" dir="2700000" algn="tl" rotWithShape="0">
                    <a:schemeClr val="dk1">
                      <a:alpha val="40000"/>
                    </a:schemeClr>
                  </a:outerShdw>
                </a:effectLst>
              </a:rPr>
              <a:t>d environnemental</a:t>
            </a:r>
            <a:endParaRPr lang="fr-FR" sz="1500" b="0" cap="none" spc="0">
              <a:ln w="0"/>
              <a:solidFill>
                <a:schemeClr val="bg1"/>
              </a:solidFill>
              <a:effectLst>
                <a:outerShdw blurRad="38100" dist="19050" dir="2700000" algn="tl" rotWithShape="0">
                  <a:schemeClr val="dk1">
                    <a:alpha val="40000"/>
                  </a:schemeClr>
                </a:outerShdw>
              </a:effectLst>
            </a:endParaRPr>
          </a:p>
        </p:txBody>
      </p:sp>
      <p:sp>
        <p:nvSpPr>
          <p:cNvPr id="13" name="Titre 1">
            <a:extLst>
              <a:ext uri="{FF2B5EF4-FFF2-40B4-BE49-F238E27FC236}">
                <a16:creationId xmlns:a16="http://schemas.microsoft.com/office/drawing/2014/main" id="{27DF6350-DFEB-E018-59D0-6E895EA1C81B}"/>
              </a:ext>
            </a:extLst>
          </p:cNvPr>
          <p:cNvSpPr txBox="1">
            <a:spLocks/>
          </p:cNvSpPr>
          <p:nvPr/>
        </p:nvSpPr>
        <p:spPr>
          <a:xfrm rot="16200000">
            <a:off x="-1954365" y="3169058"/>
            <a:ext cx="5337975" cy="101344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84F64"/>
              </a:buClr>
              <a:buSzPts val="3300"/>
              <a:buFont typeface="Nunito SemiBold"/>
              <a:buNone/>
              <a:defRPr sz="3200" b="1" i="0" u="none" strike="noStrike" cap="none">
                <a:solidFill>
                  <a:srgbClr val="262626"/>
                </a:solidFill>
                <a:latin typeface="Calibri" panose="020F0502020204030204" pitchFamily="34" charset="0"/>
                <a:ea typeface="Nunito SemiBold"/>
                <a:cs typeface="Calibri" panose="020F0502020204030204" pitchFamily="34" charset="0"/>
                <a:sym typeface="Nunito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300">
                <a:solidFill>
                  <a:srgbClr val="3E5876"/>
                </a:solidFill>
                <a:latin typeface="Nunito" panose="020B0604020202020204" charset="0"/>
              </a:rPr>
              <a:t>Une nouvelle approche </a:t>
            </a:r>
            <a:br>
              <a:rPr lang="fr-FR" sz="3300">
                <a:latin typeface="Nunito" panose="020B0604020202020204" charset="0"/>
              </a:rPr>
            </a:br>
            <a:r>
              <a:rPr lang="fr-FR" sz="2800">
                <a:solidFill>
                  <a:srgbClr val="469D88"/>
                </a:solidFill>
                <a:latin typeface="Nunito" panose="020B0604020202020204" charset="0"/>
              </a:rPr>
              <a:t>Donut</a:t>
            </a:r>
            <a:endParaRPr lang="fr-BE" sz="2800">
              <a:solidFill>
                <a:srgbClr val="469D88"/>
              </a:solidFill>
              <a:latin typeface="Nunito" panose="020B0604020202020204" charset="0"/>
            </a:endParaRPr>
          </a:p>
        </p:txBody>
      </p:sp>
    </p:spTree>
    <p:extLst>
      <p:ext uri="{BB962C8B-B14F-4D97-AF65-F5344CB8AC3E}">
        <p14:creationId xmlns:p14="http://schemas.microsoft.com/office/powerpoint/2010/main" val="144866446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2E761-47C5-A9F4-07B7-FC13556B2919}"/>
            </a:ext>
          </a:extLst>
        </p:cNvPr>
        <p:cNvGrpSpPr/>
        <p:nvPr/>
      </p:nvGrpSpPr>
      <p:grpSpPr>
        <a:xfrm>
          <a:off x="0" y="0"/>
          <a:ext cx="0" cy="0"/>
          <a:chOff x="0" y="0"/>
          <a:chExt cx="0" cy="0"/>
        </a:xfrm>
      </p:grpSpPr>
      <p:sp>
        <p:nvSpPr>
          <p:cNvPr id="13" name="Google Shape;143;p4">
            <a:extLst>
              <a:ext uri="{FF2B5EF4-FFF2-40B4-BE49-F238E27FC236}">
                <a16:creationId xmlns:a16="http://schemas.microsoft.com/office/drawing/2014/main" id="{86D4F8B4-3CFB-8E70-EDE1-8B0241C61D67}"/>
              </a:ext>
            </a:extLst>
          </p:cNvPr>
          <p:cNvSpPr txBox="1">
            <a:spLocks noGrp="1"/>
          </p:cNvSpPr>
          <p:nvPr>
            <p:ph type="title"/>
          </p:nvPr>
        </p:nvSpPr>
        <p:spPr>
          <a:xfrm>
            <a:off x="838200" y="408672"/>
            <a:ext cx="9619211" cy="63411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4F64"/>
              </a:buClr>
              <a:buSzPts val="3300"/>
              <a:buFont typeface="Nunito SemiBold"/>
              <a:buNone/>
            </a:pPr>
            <a:r>
              <a:rPr lang="fr-BE"/>
              <a:t>Résilience territoriale sociale-écologique</a:t>
            </a:r>
            <a:br>
              <a:rPr lang="fr-BE"/>
            </a:br>
            <a:r>
              <a:rPr lang="fr-FR" sz="2700">
                <a:solidFill>
                  <a:srgbClr val="469D88"/>
                </a:solidFill>
                <a:latin typeface="Nunito" panose="020B0604020202020204" charset="0"/>
              </a:rPr>
              <a:t>Une nouvelle approche de la gestion des territoires</a:t>
            </a:r>
            <a:endParaRPr sz="2700"/>
          </a:p>
        </p:txBody>
      </p:sp>
      <p:pic>
        <p:nvPicPr>
          <p:cNvPr id="2" name="Image 1">
            <a:extLst>
              <a:ext uri="{FF2B5EF4-FFF2-40B4-BE49-F238E27FC236}">
                <a16:creationId xmlns:a16="http://schemas.microsoft.com/office/drawing/2014/main" id="{735F2176-1B52-6736-7681-37385052D6DD}"/>
              </a:ext>
            </a:extLst>
          </p:cNvPr>
          <p:cNvPicPr>
            <a:picLocks noChangeAspect="1"/>
          </p:cNvPicPr>
          <p:nvPr/>
        </p:nvPicPr>
        <p:blipFill>
          <a:blip r:embed="rId3">
            <a:grayscl/>
          </a:blip>
          <a:stretch>
            <a:fillRect/>
          </a:stretch>
        </p:blipFill>
        <p:spPr>
          <a:xfrm>
            <a:off x="1543278" y="1276031"/>
            <a:ext cx="3124517" cy="850807"/>
          </a:xfrm>
          <a:prstGeom prst="rect">
            <a:avLst/>
          </a:prstGeom>
        </p:spPr>
      </p:pic>
      <p:sp>
        <p:nvSpPr>
          <p:cNvPr id="3" name="Rectangle 2">
            <a:extLst>
              <a:ext uri="{FF2B5EF4-FFF2-40B4-BE49-F238E27FC236}">
                <a16:creationId xmlns:a16="http://schemas.microsoft.com/office/drawing/2014/main" id="{D38CAB28-F4C5-0915-4938-02E17A72CA1E}"/>
              </a:ext>
            </a:extLst>
          </p:cNvPr>
          <p:cNvSpPr/>
          <p:nvPr/>
        </p:nvSpPr>
        <p:spPr>
          <a:xfrm>
            <a:off x="6574972" y="1276031"/>
            <a:ext cx="4191000" cy="7602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4000">
                <a:ln w="0"/>
                <a:solidFill>
                  <a:schemeClr val="tx2">
                    <a:lumMod val="50000"/>
                  </a:schemeClr>
                </a:solidFill>
                <a:effectLst>
                  <a:outerShdw blurRad="38100" dist="19050" dir="2700000" algn="tl" rotWithShape="0">
                    <a:schemeClr val="dk1">
                      <a:alpha val="40000"/>
                    </a:schemeClr>
                  </a:outerShdw>
                </a:effectLst>
              </a:rPr>
              <a:t>Résilience</a:t>
            </a:r>
          </a:p>
        </p:txBody>
      </p:sp>
      <p:pic>
        <p:nvPicPr>
          <p:cNvPr id="2050" name="Picture 2" descr="Semaine européenne du développement durable (SEDD) 2023">
            <a:extLst>
              <a:ext uri="{FF2B5EF4-FFF2-40B4-BE49-F238E27FC236}">
                <a16:creationId xmlns:a16="http://schemas.microsoft.com/office/drawing/2014/main" id="{317EB753-8F51-7B42-E06C-93A0DBFB8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082" y="1952916"/>
            <a:ext cx="4299459" cy="46111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83DFBDCC-44EB-8BBF-967B-EA5D6C5C195F}"/>
              </a:ext>
            </a:extLst>
          </p:cNvPr>
          <p:cNvPicPr>
            <a:picLocks noChangeAspect="1"/>
          </p:cNvPicPr>
          <p:nvPr/>
        </p:nvPicPr>
        <p:blipFill>
          <a:blip r:embed="rId5"/>
          <a:stretch>
            <a:fillRect/>
          </a:stretch>
        </p:blipFill>
        <p:spPr>
          <a:xfrm>
            <a:off x="5935886" y="2149472"/>
            <a:ext cx="5469172" cy="4160200"/>
          </a:xfrm>
          <a:prstGeom prst="rect">
            <a:avLst/>
          </a:prstGeom>
        </p:spPr>
      </p:pic>
      <p:sp>
        <p:nvSpPr>
          <p:cNvPr id="4" name="Signe de multiplication 3">
            <a:extLst>
              <a:ext uri="{FF2B5EF4-FFF2-40B4-BE49-F238E27FC236}">
                <a16:creationId xmlns:a16="http://schemas.microsoft.com/office/drawing/2014/main" id="{F85942D3-FE72-EA0D-EC40-9CFEB2407A1B}"/>
              </a:ext>
            </a:extLst>
          </p:cNvPr>
          <p:cNvSpPr/>
          <p:nvPr/>
        </p:nvSpPr>
        <p:spPr>
          <a:xfrm>
            <a:off x="7205133" y="2874782"/>
            <a:ext cx="685801" cy="655818"/>
          </a:xfrm>
          <a:prstGeom prst="mathMultiply">
            <a:avLst>
              <a:gd name="adj1" fmla="val 1582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157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43;p4">
            <a:extLst>
              <a:ext uri="{FF2B5EF4-FFF2-40B4-BE49-F238E27FC236}">
                <a16:creationId xmlns:a16="http://schemas.microsoft.com/office/drawing/2014/main" id="{A9987A84-728B-47B6-8BC6-0F9687E4FCE8}"/>
              </a:ext>
            </a:extLst>
          </p:cNvPr>
          <p:cNvSpPr txBox="1">
            <a:spLocks noGrp="1"/>
          </p:cNvSpPr>
          <p:nvPr>
            <p:ph type="title"/>
          </p:nvPr>
        </p:nvSpPr>
        <p:spPr>
          <a:xfrm>
            <a:off x="838200" y="365129"/>
            <a:ext cx="11102788" cy="92578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84F64"/>
              </a:buClr>
              <a:buSzPts val="3300"/>
              <a:buFont typeface="Nunito SemiBold"/>
              <a:buNone/>
            </a:pPr>
            <a:r>
              <a:rPr lang="fr-BE" sz="3100"/>
              <a:t>Face à la complexité, à l’ambiguïté, à la volatilité et à l’incertitude</a:t>
            </a:r>
            <a:br>
              <a:rPr lang="fr-BE"/>
            </a:br>
            <a:r>
              <a:rPr lang="fr-BE" sz="2800">
                <a:solidFill>
                  <a:srgbClr val="469D88"/>
                </a:solidFill>
              </a:rPr>
              <a:t>7 principes de résilience territoriale sociale-écologique</a:t>
            </a:r>
            <a:endParaRPr sz="2800">
              <a:solidFill>
                <a:srgbClr val="469D88"/>
              </a:solidFill>
            </a:endParaRPr>
          </a:p>
        </p:txBody>
      </p:sp>
      <p:graphicFrame>
        <p:nvGraphicFramePr>
          <p:cNvPr id="3" name="Diagramme 2">
            <a:extLst>
              <a:ext uri="{FF2B5EF4-FFF2-40B4-BE49-F238E27FC236}">
                <a16:creationId xmlns:a16="http://schemas.microsoft.com/office/drawing/2014/main" id="{3F97A225-1807-D669-912F-7BD8143E73AE}"/>
              </a:ext>
            </a:extLst>
          </p:cNvPr>
          <p:cNvGraphicFramePr/>
          <p:nvPr>
            <p:extLst>
              <p:ext uri="{D42A27DB-BD31-4B8C-83A1-F6EECF244321}">
                <p14:modId xmlns:p14="http://schemas.microsoft.com/office/powerpoint/2010/main" val="2235310754"/>
              </p:ext>
            </p:extLst>
          </p:nvPr>
        </p:nvGraphicFramePr>
        <p:xfrm>
          <a:off x="1083633" y="1290918"/>
          <a:ext cx="9822260" cy="503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08C36383-EDE4-BE0F-CB3E-030975D656AA}"/>
              </a:ext>
            </a:extLst>
          </p:cNvPr>
          <p:cNvSpPr/>
          <p:nvPr/>
        </p:nvSpPr>
        <p:spPr>
          <a:xfrm>
            <a:off x="999067" y="5630333"/>
            <a:ext cx="10007600" cy="778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a:extLst>
              <a:ext uri="{FF2B5EF4-FFF2-40B4-BE49-F238E27FC236}">
                <a16:creationId xmlns:a16="http://schemas.microsoft.com/office/drawing/2014/main" id="{3235334D-6B3C-9965-3744-78AD91D7A226}"/>
              </a:ext>
            </a:extLst>
          </p:cNvPr>
          <p:cNvSpPr/>
          <p:nvPr/>
        </p:nvSpPr>
        <p:spPr>
          <a:xfrm>
            <a:off x="1083633" y="4919133"/>
            <a:ext cx="10007600" cy="778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5">
            <a:extLst>
              <a:ext uri="{FF2B5EF4-FFF2-40B4-BE49-F238E27FC236}">
                <a16:creationId xmlns:a16="http://schemas.microsoft.com/office/drawing/2014/main" id="{EFD91F8E-C629-77D3-87D4-108693D0093F}"/>
              </a:ext>
            </a:extLst>
          </p:cNvPr>
          <p:cNvSpPr/>
          <p:nvPr/>
        </p:nvSpPr>
        <p:spPr>
          <a:xfrm>
            <a:off x="1024880" y="4207933"/>
            <a:ext cx="10007600" cy="778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F9CF49F4-5F39-F95E-C121-3AEDCD20B457}"/>
              </a:ext>
            </a:extLst>
          </p:cNvPr>
          <p:cNvSpPr/>
          <p:nvPr/>
        </p:nvSpPr>
        <p:spPr>
          <a:xfrm>
            <a:off x="966127" y="3471332"/>
            <a:ext cx="10007600" cy="778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58713A68-BB46-F1E4-56BB-3A37F8C2C5F4}"/>
              </a:ext>
            </a:extLst>
          </p:cNvPr>
          <p:cNvSpPr/>
          <p:nvPr/>
        </p:nvSpPr>
        <p:spPr>
          <a:xfrm>
            <a:off x="907374" y="2734731"/>
            <a:ext cx="10007600" cy="778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3FF78960-C684-6217-8B07-7C6527FAD7A6}"/>
              </a:ext>
            </a:extLst>
          </p:cNvPr>
          <p:cNvSpPr/>
          <p:nvPr/>
        </p:nvSpPr>
        <p:spPr>
          <a:xfrm>
            <a:off x="924824" y="1998130"/>
            <a:ext cx="10007600" cy="778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A9ABA13D-BC6D-3229-083D-E81D140A9594}"/>
              </a:ext>
            </a:extLst>
          </p:cNvPr>
          <p:cNvSpPr/>
          <p:nvPr/>
        </p:nvSpPr>
        <p:spPr>
          <a:xfrm>
            <a:off x="916873" y="1261529"/>
            <a:ext cx="10007600" cy="778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5872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1013A-25BF-9620-18EB-FAF2A3998ADB}"/>
              </a:ext>
            </a:extLst>
          </p:cNvPr>
          <p:cNvSpPr/>
          <p:nvPr/>
        </p:nvSpPr>
        <p:spPr>
          <a:xfrm>
            <a:off x="413081" y="305657"/>
            <a:ext cx="11365839" cy="6246686"/>
          </a:xfrm>
          <a:custGeom>
            <a:avLst/>
            <a:gdLst>
              <a:gd name="connsiteX0" fmla="*/ 0 w 11365839"/>
              <a:gd name="connsiteY0" fmla="*/ 0 h 6246686"/>
              <a:gd name="connsiteX1" fmla="*/ 11365839 w 11365839"/>
              <a:gd name="connsiteY1" fmla="*/ 0 h 6246686"/>
              <a:gd name="connsiteX2" fmla="*/ 11365839 w 11365839"/>
              <a:gd name="connsiteY2" fmla="*/ 6246686 h 6246686"/>
              <a:gd name="connsiteX3" fmla="*/ 0 w 11365839"/>
              <a:gd name="connsiteY3" fmla="*/ 6246686 h 6246686"/>
              <a:gd name="connsiteX4" fmla="*/ 0 w 11365839"/>
              <a:gd name="connsiteY4" fmla="*/ 0 h 62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839" h="6246686" extrusionOk="0">
                <a:moveTo>
                  <a:pt x="0" y="0"/>
                </a:moveTo>
                <a:cubicBezTo>
                  <a:pt x="4616229" y="118645"/>
                  <a:pt x="6992712" y="116012"/>
                  <a:pt x="11365839" y="0"/>
                </a:cubicBezTo>
                <a:cubicBezTo>
                  <a:pt x="11232957" y="1411524"/>
                  <a:pt x="11450790" y="3183699"/>
                  <a:pt x="11365839" y="6246686"/>
                </a:cubicBezTo>
                <a:cubicBezTo>
                  <a:pt x="7643025" y="6381286"/>
                  <a:pt x="2289602" y="6089490"/>
                  <a:pt x="0" y="6246686"/>
                </a:cubicBezTo>
                <a:cubicBezTo>
                  <a:pt x="-20187" y="4178696"/>
                  <a:pt x="-152480" y="2410616"/>
                  <a:pt x="0" y="0"/>
                </a:cubicBezTo>
                <a:close/>
              </a:path>
            </a:pathLst>
          </a:custGeom>
          <a:noFill/>
          <a:ln w="111125" cap="rnd">
            <a:solidFill>
              <a:srgbClr val="459D88"/>
            </a:solidFill>
            <a:prstDash val="sysDash"/>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85F6C76E-C7DA-9348-52E6-9E91F3FA8E53}"/>
              </a:ext>
            </a:extLst>
          </p:cNvPr>
          <p:cNvPicPr>
            <a:picLocks noChangeAspect="1"/>
          </p:cNvPicPr>
          <p:nvPr/>
        </p:nvPicPr>
        <p:blipFill>
          <a:blip r:embed="rId2"/>
          <a:stretch>
            <a:fillRect/>
          </a:stretch>
        </p:blipFill>
        <p:spPr>
          <a:xfrm>
            <a:off x="2497476" y="902835"/>
            <a:ext cx="7772400" cy="1546872"/>
          </a:xfrm>
          <a:prstGeom prst="rect">
            <a:avLst/>
          </a:prstGeom>
        </p:spPr>
      </p:pic>
      <p:pic>
        <p:nvPicPr>
          <p:cNvPr id="4" name="Image 3">
            <a:extLst>
              <a:ext uri="{FF2B5EF4-FFF2-40B4-BE49-F238E27FC236}">
                <a16:creationId xmlns:a16="http://schemas.microsoft.com/office/drawing/2014/main" id="{4985ECAE-F0CE-89F5-0373-4AE94F93206B}"/>
              </a:ext>
            </a:extLst>
          </p:cNvPr>
          <p:cNvPicPr>
            <a:picLocks noChangeAspect="1"/>
          </p:cNvPicPr>
          <p:nvPr/>
        </p:nvPicPr>
        <p:blipFill>
          <a:blip r:embed="rId3"/>
          <a:stretch>
            <a:fillRect/>
          </a:stretch>
        </p:blipFill>
        <p:spPr>
          <a:xfrm>
            <a:off x="1228061" y="3683496"/>
            <a:ext cx="2052520" cy="1635058"/>
          </a:xfrm>
          <a:prstGeom prst="rect">
            <a:avLst/>
          </a:prstGeom>
        </p:spPr>
      </p:pic>
      <p:sp>
        <p:nvSpPr>
          <p:cNvPr id="8" name="ZoneTexte 7">
            <a:extLst>
              <a:ext uri="{FF2B5EF4-FFF2-40B4-BE49-F238E27FC236}">
                <a16:creationId xmlns:a16="http://schemas.microsoft.com/office/drawing/2014/main" id="{635AB7D4-A117-790B-8546-25AE09999A02}"/>
              </a:ext>
            </a:extLst>
          </p:cNvPr>
          <p:cNvSpPr txBox="1"/>
          <p:nvPr/>
        </p:nvSpPr>
        <p:spPr>
          <a:xfrm>
            <a:off x="3730428" y="4144388"/>
            <a:ext cx="7488951" cy="1754326"/>
          </a:xfrm>
          <a:prstGeom prst="rect">
            <a:avLst/>
          </a:prstGeom>
          <a:noFill/>
        </p:spPr>
        <p:txBody>
          <a:bodyPr wrap="square" rtlCol="0">
            <a:spAutoFit/>
          </a:bodyPr>
          <a:lstStyle/>
          <a:p>
            <a:r>
              <a:rPr lang="fr-BE" sz="1800" b="1">
                <a:effectLst/>
                <a:latin typeface="Nunito" pitchFamily="2" charset="77"/>
              </a:rPr>
              <a:t>Exemple : </a:t>
            </a:r>
            <a:r>
              <a:rPr lang="fr-BE" sz="1800">
                <a:effectLst/>
                <a:latin typeface="Nunito" pitchFamily="2" charset="77"/>
              </a:rPr>
              <a:t>en réponse à la crise énergétique, un territoire pourra mettre des chauffoirs à disposition de ses habitants en difficulté. En parallèle, il mettra en place une politique de rénovation énergétique des logements sociaux afin d’en diminuer les besoins énergétiques et développera des partenariats pour la production d’énergies renouvelables accessibles à ses acteurs et habitants. </a:t>
            </a:r>
          </a:p>
        </p:txBody>
      </p:sp>
      <p:sp>
        <p:nvSpPr>
          <p:cNvPr id="3" name="ZoneTexte 2">
            <a:extLst>
              <a:ext uri="{FF2B5EF4-FFF2-40B4-BE49-F238E27FC236}">
                <a16:creationId xmlns:a16="http://schemas.microsoft.com/office/drawing/2014/main" id="{A5183F11-E21C-2987-459F-8AD51A987479}"/>
              </a:ext>
            </a:extLst>
          </p:cNvPr>
          <p:cNvSpPr txBox="1"/>
          <p:nvPr/>
        </p:nvSpPr>
        <p:spPr>
          <a:xfrm>
            <a:off x="3730429" y="3131054"/>
            <a:ext cx="7137176" cy="830997"/>
          </a:xfrm>
          <a:prstGeom prst="rect">
            <a:avLst/>
          </a:prstGeom>
          <a:noFill/>
        </p:spPr>
        <p:txBody>
          <a:bodyPr wrap="square" rtlCol="0">
            <a:spAutoFit/>
          </a:bodyPr>
          <a:lstStyle/>
          <a:p>
            <a:pPr marL="342900" indent="-342900" algn="l" rtl="0" fontAlgn="base">
              <a:buFont typeface="Arial" panose="020B0604020202020204" pitchFamily="34" charset="0"/>
              <a:buChar char="•"/>
            </a:pPr>
            <a:r>
              <a:rPr lang="fr-BE" sz="2400" b="0" i="0" u="none" strike="noStrike">
                <a:solidFill>
                  <a:srgbClr val="384E64"/>
                </a:solidFill>
                <a:effectLst/>
                <a:latin typeface="Nunito" pitchFamily="2" charset="77"/>
              </a:rPr>
              <a:t>Anticiper et surveiller les variables clés</a:t>
            </a:r>
            <a:r>
              <a:rPr lang="en-US" sz="2400" b="0" i="0" u="none" strike="noStrike">
                <a:solidFill>
                  <a:srgbClr val="384E64"/>
                </a:solidFill>
                <a:effectLst/>
                <a:latin typeface="Nunito" pitchFamily="2" charset="77"/>
              </a:rPr>
              <a:t>​</a:t>
            </a:r>
          </a:p>
          <a:p>
            <a:pPr marL="342900" indent="-342900" algn="l" rtl="0" fontAlgn="base">
              <a:buFont typeface="Arial" panose="020B0604020202020204" pitchFamily="34" charset="0"/>
              <a:buChar char="•"/>
            </a:pPr>
            <a:r>
              <a:rPr lang="fr-BE" sz="2400" b="0" i="0" u="none" strike="noStrike">
                <a:solidFill>
                  <a:srgbClr val="384E64"/>
                </a:solidFill>
                <a:effectLst/>
                <a:latin typeface="Nunito" pitchFamily="2" charset="77"/>
              </a:rPr>
              <a:t>Travailler sur le court et le long terme</a:t>
            </a:r>
            <a:endParaRPr lang="en-US" sz="2400" b="0" i="0" u="none" strike="noStrike">
              <a:solidFill>
                <a:srgbClr val="384E64"/>
              </a:solidFill>
              <a:effectLst/>
              <a:latin typeface="Nunito" pitchFamily="2" charset="77"/>
            </a:endParaRPr>
          </a:p>
        </p:txBody>
      </p:sp>
    </p:spTree>
    <p:extLst>
      <p:ext uri="{BB962C8B-B14F-4D97-AF65-F5344CB8AC3E}">
        <p14:creationId xmlns:p14="http://schemas.microsoft.com/office/powerpoint/2010/main" val="344514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6E220A-F099-E08D-2498-124403D2501F}"/>
              </a:ext>
            </a:extLst>
          </p:cNvPr>
          <p:cNvSpPr/>
          <p:nvPr/>
        </p:nvSpPr>
        <p:spPr>
          <a:xfrm>
            <a:off x="413081" y="305657"/>
            <a:ext cx="11365839" cy="6246686"/>
          </a:xfrm>
          <a:custGeom>
            <a:avLst/>
            <a:gdLst>
              <a:gd name="connsiteX0" fmla="*/ 0 w 11365839"/>
              <a:gd name="connsiteY0" fmla="*/ 0 h 6246686"/>
              <a:gd name="connsiteX1" fmla="*/ 11365839 w 11365839"/>
              <a:gd name="connsiteY1" fmla="*/ 0 h 6246686"/>
              <a:gd name="connsiteX2" fmla="*/ 11365839 w 11365839"/>
              <a:gd name="connsiteY2" fmla="*/ 6246686 h 6246686"/>
              <a:gd name="connsiteX3" fmla="*/ 0 w 11365839"/>
              <a:gd name="connsiteY3" fmla="*/ 6246686 h 6246686"/>
              <a:gd name="connsiteX4" fmla="*/ 0 w 11365839"/>
              <a:gd name="connsiteY4" fmla="*/ 0 h 62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839" h="6246686" extrusionOk="0">
                <a:moveTo>
                  <a:pt x="0" y="0"/>
                </a:moveTo>
                <a:cubicBezTo>
                  <a:pt x="4616229" y="118645"/>
                  <a:pt x="6992712" y="116012"/>
                  <a:pt x="11365839" y="0"/>
                </a:cubicBezTo>
                <a:cubicBezTo>
                  <a:pt x="11232957" y="1411524"/>
                  <a:pt x="11450790" y="3183699"/>
                  <a:pt x="11365839" y="6246686"/>
                </a:cubicBezTo>
                <a:cubicBezTo>
                  <a:pt x="7643025" y="6381286"/>
                  <a:pt x="2289602" y="6089490"/>
                  <a:pt x="0" y="6246686"/>
                </a:cubicBezTo>
                <a:cubicBezTo>
                  <a:pt x="-20187" y="4178696"/>
                  <a:pt x="-152480" y="2410616"/>
                  <a:pt x="0" y="0"/>
                </a:cubicBezTo>
                <a:close/>
              </a:path>
            </a:pathLst>
          </a:custGeom>
          <a:noFill/>
          <a:ln w="111125" cap="rnd">
            <a:solidFill>
              <a:srgbClr val="459D88"/>
            </a:solidFill>
            <a:prstDash val="sysDash"/>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FE5B262E-2F08-E96C-9CF9-E0A9A2613C03}"/>
              </a:ext>
            </a:extLst>
          </p:cNvPr>
          <p:cNvPicPr>
            <a:picLocks noChangeAspect="1"/>
          </p:cNvPicPr>
          <p:nvPr/>
        </p:nvPicPr>
        <p:blipFill>
          <a:blip r:embed="rId2"/>
          <a:stretch>
            <a:fillRect/>
          </a:stretch>
        </p:blipFill>
        <p:spPr>
          <a:xfrm>
            <a:off x="9491805" y="2305847"/>
            <a:ext cx="1473199" cy="3883888"/>
          </a:xfrm>
          <a:prstGeom prst="rect">
            <a:avLst/>
          </a:prstGeom>
        </p:spPr>
      </p:pic>
      <p:sp>
        <p:nvSpPr>
          <p:cNvPr id="8" name="ZoneTexte 7">
            <a:extLst>
              <a:ext uri="{FF2B5EF4-FFF2-40B4-BE49-F238E27FC236}">
                <a16:creationId xmlns:a16="http://schemas.microsoft.com/office/drawing/2014/main" id="{63A346A5-A257-F5B9-0EB0-193ED58D433D}"/>
              </a:ext>
            </a:extLst>
          </p:cNvPr>
          <p:cNvSpPr txBox="1"/>
          <p:nvPr/>
        </p:nvSpPr>
        <p:spPr>
          <a:xfrm>
            <a:off x="2131122" y="3701448"/>
            <a:ext cx="6269262" cy="1477328"/>
          </a:xfrm>
          <a:prstGeom prst="rect">
            <a:avLst/>
          </a:prstGeom>
          <a:noFill/>
        </p:spPr>
        <p:txBody>
          <a:bodyPr wrap="square" rtlCol="0">
            <a:spAutoFit/>
          </a:bodyPr>
          <a:lstStyle/>
          <a:p>
            <a:r>
              <a:rPr lang="fr-BE" sz="1800" b="1">
                <a:solidFill>
                  <a:schemeClr val="tx2">
                    <a:lumMod val="10000"/>
                  </a:schemeClr>
                </a:solidFill>
                <a:latin typeface="Nunito" pitchFamily="2" charset="77"/>
              </a:rPr>
              <a:t>Exemple : </a:t>
            </a:r>
            <a:r>
              <a:rPr lang="fr-BE" sz="1800">
                <a:solidFill>
                  <a:schemeClr val="tx2">
                    <a:lumMod val="10000"/>
                  </a:schemeClr>
                </a:solidFill>
                <a:latin typeface="Nunito" pitchFamily="2" charset="77"/>
              </a:rPr>
              <a:t>multiplier les exploitations agricoles actives sur un territoire et diversifier les types de cultures aidera à maintenir un certain niveau de production alimentaire, malgré la survenue de potentiels évènements climatiques défavorables. </a:t>
            </a:r>
          </a:p>
        </p:txBody>
      </p:sp>
      <p:pic>
        <p:nvPicPr>
          <p:cNvPr id="2" name="Image 1">
            <a:extLst>
              <a:ext uri="{FF2B5EF4-FFF2-40B4-BE49-F238E27FC236}">
                <a16:creationId xmlns:a16="http://schemas.microsoft.com/office/drawing/2014/main" id="{FAF99346-E28C-7ADB-10AF-BAF9BDE6C24A}"/>
              </a:ext>
            </a:extLst>
          </p:cNvPr>
          <p:cNvPicPr>
            <a:picLocks noChangeAspect="1"/>
          </p:cNvPicPr>
          <p:nvPr/>
        </p:nvPicPr>
        <p:blipFill>
          <a:blip r:embed="rId3"/>
          <a:stretch>
            <a:fillRect/>
          </a:stretch>
        </p:blipFill>
        <p:spPr>
          <a:xfrm rot="21401394">
            <a:off x="692477" y="666944"/>
            <a:ext cx="10439464" cy="1643249"/>
          </a:xfrm>
          <a:prstGeom prst="rect">
            <a:avLst/>
          </a:prstGeom>
        </p:spPr>
      </p:pic>
      <p:sp>
        <p:nvSpPr>
          <p:cNvPr id="4" name="ZoneTexte 3">
            <a:extLst>
              <a:ext uri="{FF2B5EF4-FFF2-40B4-BE49-F238E27FC236}">
                <a16:creationId xmlns:a16="http://schemas.microsoft.com/office/drawing/2014/main" id="{CF07891E-3EEB-1296-2B7D-69D782D31DFD}"/>
              </a:ext>
            </a:extLst>
          </p:cNvPr>
          <p:cNvSpPr txBox="1"/>
          <p:nvPr/>
        </p:nvSpPr>
        <p:spPr>
          <a:xfrm>
            <a:off x="2131122" y="3059656"/>
            <a:ext cx="6269262" cy="461665"/>
          </a:xfrm>
          <a:prstGeom prst="rect">
            <a:avLst/>
          </a:prstGeom>
          <a:noFill/>
        </p:spPr>
        <p:txBody>
          <a:bodyPr wrap="square" rtlCol="0">
            <a:spAutoFit/>
          </a:bodyPr>
          <a:lstStyle/>
          <a:p>
            <a:pPr marL="342900" lvl="0" indent="-342900">
              <a:spcBef>
                <a:spcPts val="600"/>
              </a:spcBef>
              <a:buFont typeface="Arial" panose="020B0604020202020204" pitchFamily="34" charset="0"/>
              <a:buChar char="•"/>
            </a:pPr>
            <a:r>
              <a:rPr lang="fr-BE" sz="2400">
                <a:solidFill>
                  <a:srgbClr val="384E64"/>
                </a:solidFill>
                <a:latin typeface="Nunito" pitchFamily="2" charset="77"/>
              </a:rPr>
              <a:t>Diversifier et multiplier les solutions</a:t>
            </a:r>
          </a:p>
        </p:txBody>
      </p:sp>
    </p:spTree>
    <p:extLst>
      <p:ext uri="{BB962C8B-B14F-4D97-AF65-F5344CB8AC3E}">
        <p14:creationId xmlns:p14="http://schemas.microsoft.com/office/powerpoint/2010/main" val="1631308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9F2DE5-E02E-F71D-F2CE-F481BDBB6F2B}"/>
              </a:ext>
            </a:extLst>
          </p:cNvPr>
          <p:cNvSpPr/>
          <p:nvPr/>
        </p:nvSpPr>
        <p:spPr>
          <a:xfrm>
            <a:off x="413081" y="305657"/>
            <a:ext cx="11365839" cy="6246686"/>
          </a:xfrm>
          <a:custGeom>
            <a:avLst/>
            <a:gdLst>
              <a:gd name="connsiteX0" fmla="*/ 0 w 11365839"/>
              <a:gd name="connsiteY0" fmla="*/ 0 h 6246686"/>
              <a:gd name="connsiteX1" fmla="*/ 11365839 w 11365839"/>
              <a:gd name="connsiteY1" fmla="*/ 0 h 6246686"/>
              <a:gd name="connsiteX2" fmla="*/ 11365839 w 11365839"/>
              <a:gd name="connsiteY2" fmla="*/ 6246686 h 6246686"/>
              <a:gd name="connsiteX3" fmla="*/ 0 w 11365839"/>
              <a:gd name="connsiteY3" fmla="*/ 6246686 h 6246686"/>
              <a:gd name="connsiteX4" fmla="*/ 0 w 11365839"/>
              <a:gd name="connsiteY4" fmla="*/ 0 h 62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839" h="6246686" extrusionOk="0">
                <a:moveTo>
                  <a:pt x="0" y="0"/>
                </a:moveTo>
                <a:cubicBezTo>
                  <a:pt x="4616229" y="118645"/>
                  <a:pt x="6992712" y="116012"/>
                  <a:pt x="11365839" y="0"/>
                </a:cubicBezTo>
                <a:cubicBezTo>
                  <a:pt x="11232957" y="1411524"/>
                  <a:pt x="11450790" y="3183699"/>
                  <a:pt x="11365839" y="6246686"/>
                </a:cubicBezTo>
                <a:cubicBezTo>
                  <a:pt x="7643025" y="6381286"/>
                  <a:pt x="2289602" y="6089490"/>
                  <a:pt x="0" y="6246686"/>
                </a:cubicBezTo>
                <a:cubicBezTo>
                  <a:pt x="-20187" y="4178696"/>
                  <a:pt x="-152480" y="2410616"/>
                  <a:pt x="0" y="0"/>
                </a:cubicBezTo>
                <a:close/>
              </a:path>
            </a:pathLst>
          </a:custGeom>
          <a:noFill/>
          <a:ln w="111125" cap="rnd">
            <a:solidFill>
              <a:srgbClr val="459D88"/>
            </a:solidFill>
            <a:prstDash val="sysDash"/>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49D6BC7-CE27-403A-0F79-17840BF0486F}"/>
              </a:ext>
            </a:extLst>
          </p:cNvPr>
          <p:cNvSpPr txBox="1"/>
          <p:nvPr/>
        </p:nvSpPr>
        <p:spPr>
          <a:xfrm>
            <a:off x="1321108" y="4450612"/>
            <a:ext cx="9929094" cy="2031325"/>
          </a:xfrm>
          <a:prstGeom prst="rect">
            <a:avLst/>
          </a:prstGeom>
          <a:noFill/>
        </p:spPr>
        <p:txBody>
          <a:bodyPr wrap="square" rtlCol="0">
            <a:spAutoFit/>
          </a:bodyPr>
          <a:lstStyle/>
          <a:p>
            <a:r>
              <a:rPr lang="fr-BE" sz="1800" b="1">
                <a:latin typeface="Nunito" pitchFamily="2" charset="77"/>
              </a:rPr>
              <a:t>Exemples : </a:t>
            </a:r>
          </a:p>
          <a:p>
            <a:pPr marL="285750" indent="-285750">
              <a:buFont typeface="Arial" panose="020B0604020202020204" pitchFamily="34" charset="0"/>
              <a:buChar char="•"/>
            </a:pPr>
            <a:r>
              <a:rPr lang="fr-BE" sz="1800">
                <a:latin typeface="Nunito" pitchFamily="2" charset="77"/>
              </a:rPr>
              <a:t>Dans la perspective de précipitations anormalement denses, un territoire résilient privilégiera l’aménagement de noues d’infiltration et de zones naturelles de débordement de cours d’eau par rapport à la construction de digues susceptibles de se rompre et d’amplifier les problèmes en aval. Il veillera également à constituer des réserves d’eau potable pour parer à d’éventuelles ruptures de canalisations en cas d’inondation. </a:t>
            </a:r>
          </a:p>
          <a:p>
            <a:pPr marL="285750" indent="-285750">
              <a:buFont typeface="Arial" panose="020B0604020202020204" pitchFamily="34" charset="0"/>
              <a:buChar char="•"/>
            </a:pPr>
            <a:r>
              <a:rPr lang="fr-BE" sz="1800">
                <a:latin typeface="Nunito" pitchFamily="2" charset="77"/>
              </a:rPr>
              <a:t>Orientation Est-ouest des panneaux PV</a:t>
            </a:r>
          </a:p>
        </p:txBody>
      </p:sp>
      <p:pic>
        <p:nvPicPr>
          <p:cNvPr id="9" name="Image 8">
            <a:extLst>
              <a:ext uri="{FF2B5EF4-FFF2-40B4-BE49-F238E27FC236}">
                <a16:creationId xmlns:a16="http://schemas.microsoft.com/office/drawing/2014/main" id="{E5ABD290-ADA3-1C12-7DCF-FC19D8A6B197}"/>
              </a:ext>
            </a:extLst>
          </p:cNvPr>
          <p:cNvPicPr>
            <a:picLocks noChangeAspect="1"/>
          </p:cNvPicPr>
          <p:nvPr/>
        </p:nvPicPr>
        <p:blipFill>
          <a:blip r:embed="rId2"/>
          <a:stretch>
            <a:fillRect/>
          </a:stretch>
        </p:blipFill>
        <p:spPr>
          <a:xfrm rot="21435188">
            <a:off x="-129982" y="783535"/>
            <a:ext cx="8262493" cy="1978173"/>
          </a:xfrm>
          <a:prstGeom prst="rect">
            <a:avLst/>
          </a:prstGeom>
        </p:spPr>
      </p:pic>
      <p:grpSp>
        <p:nvGrpSpPr>
          <p:cNvPr id="4" name="Groupe 3">
            <a:extLst>
              <a:ext uri="{FF2B5EF4-FFF2-40B4-BE49-F238E27FC236}">
                <a16:creationId xmlns:a16="http://schemas.microsoft.com/office/drawing/2014/main" id="{8409260F-F910-FC9F-7F49-64F659322299}"/>
              </a:ext>
            </a:extLst>
          </p:cNvPr>
          <p:cNvGrpSpPr/>
          <p:nvPr/>
        </p:nvGrpSpPr>
        <p:grpSpPr>
          <a:xfrm>
            <a:off x="9066247" y="133151"/>
            <a:ext cx="2448313" cy="2952758"/>
            <a:chOff x="854305" y="3054141"/>
            <a:chExt cx="2448313" cy="2952758"/>
          </a:xfrm>
        </p:grpSpPr>
        <p:pic>
          <p:nvPicPr>
            <p:cNvPr id="11" name="Image 10">
              <a:extLst>
                <a:ext uri="{FF2B5EF4-FFF2-40B4-BE49-F238E27FC236}">
                  <a16:creationId xmlns:a16="http://schemas.microsoft.com/office/drawing/2014/main" id="{8778AC83-A909-7362-110D-1E1496B12F13}"/>
                </a:ext>
              </a:extLst>
            </p:cNvPr>
            <p:cNvPicPr>
              <a:picLocks noChangeAspect="1"/>
            </p:cNvPicPr>
            <p:nvPr/>
          </p:nvPicPr>
          <p:blipFill>
            <a:blip r:embed="rId3"/>
            <a:stretch>
              <a:fillRect/>
            </a:stretch>
          </p:blipFill>
          <p:spPr>
            <a:xfrm>
              <a:off x="854305" y="4624962"/>
              <a:ext cx="2448313" cy="1381937"/>
            </a:xfrm>
            <a:prstGeom prst="rect">
              <a:avLst/>
            </a:prstGeom>
          </p:spPr>
        </p:pic>
        <p:pic>
          <p:nvPicPr>
            <p:cNvPr id="12" name="Image 11">
              <a:extLst>
                <a:ext uri="{FF2B5EF4-FFF2-40B4-BE49-F238E27FC236}">
                  <a16:creationId xmlns:a16="http://schemas.microsoft.com/office/drawing/2014/main" id="{7FE6E0CC-62A5-3C83-A892-324A87CDE5B1}"/>
                </a:ext>
              </a:extLst>
            </p:cNvPr>
            <p:cNvPicPr>
              <a:picLocks noChangeAspect="1"/>
            </p:cNvPicPr>
            <p:nvPr/>
          </p:nvPicPr>
          <p:blipFill>
            <a:blip r:embed="rId4"/>
            <a:stretch>
              <a:fillRect/>
            </a:stretch>
          </p:blipFill>
          <p:spPr>
            <a:xfrm>
              <a:off x="1597255" y="3054141"/>
              <a:ext cx="1175190" cy="1338411"/>
            </a:xfrm>
            <a:prstGeom prst="rect">
              <a:avLst/>
            </a:prstGeom>
          </p:spPr>
        </p:pic>
      </p:grpSp>
      <p:sp>
        <p:nvSpPr>
          <p:cNvPr id="2" name="ZoneTexte 1">
            <a:extLst>
              <a:ext uri="{FF2B5EF4-FFF2-40B4-BE49-F238E27FC236}">
                <a16:creationId xmlns:a16="http://schemas.microsoft.com/office/drawing/2014/main" id="{2AA9717E-E9CE-359C-98CE-53228F1FACF7}"/>
              </a:ext>
            </a:extLst>
          </p:cNvPr>
          <p:cNvSpPr txBox="1"/>
          <p:nvPr/>
        </p:nvSpPr>
        <p:spPr>
          <a:xfrm>
            <a:off x="1321107" y="3451067"/>
            <a:ext cx="9549785" cy="830997"/>
          </a:xfrm>
          <a:prstGeom prst="rect">
            <a:avLst/>
          </a:prstGeom>
          <a:noFill/>
        </p:spPr>
        <p:txBody>
          <a:bodyPr wrap="square" rtlCol="0">
            <a:spAutoFit/>
          </a:bodyPr>
          <a:lstStyle/>
          <a:p>
            <a:pPr marL="342900" indent="-342900">
              <a:buFont typeface="Arial" panose="020B0604020202020204" pitchFamily="34" charset="0"/>
              <a:buChar char="•"/>
            </a:pPr>
            <a:r>
              <a:rPr lang="fr-BE" sz="2400">
                <a:solidFill>
                  <a:srgbClr val="384E64"/>
                </a:solidFill>
                <a:latin typeface="Nunito" pitchFamily="2" charset="77"/>
              </a:rPr>
              <a:t>Privilégier les technologies simples et basées sur la nature</a:t>
            </a:r>
          </a:p>
          <a:p>
            <a:pPr marL="342900" indent="-342900">
              <a:buFont typeface="Arial" panose="020B0604020202020204" pitchFamily="34" charset="0"/>
              <a:buChar char="•"/>
            </a:pPr>
            <a:r>
              <a:rPr lang="fr-BE" sz="2400">
                <a:solidFill>
                  <a:srgbClr val="384E64"/>
                </a:solidFill>
                <a:latin typeface="Nunito" pitchFamily="2" charset="77"/>
              </a:rPr>
              <a:t>Prévoir des stocks et des zones tampon</a:t>
            </a:r>
          </a:p>
        </p:txBody>
      </p:sp>
    </p:spTree>
    <p:extLst>
      <p:ext uri="{BB962C8B-B14F-4D97-AF65-F5344CB8AC3E}">
        <p14:creationId xmlns:p14="http://schemas.microsoft.com/office/powerpoint/2010/main" val="49118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FC773-A19F-5F72-BF6A-F2407AFFB1B4}"/>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7352E866-729C-FEC0-C732-580DF7C6AE71}"/>
              </a:ext>
            </a:extLst>
          </p:cNvPr>
          <p:cNvSpPr txBox="1">
            <a:spLocks/>
          </p:cNvSpPr>
          <p:nvPr/>
        </p:nvSpPr>
        <p:spPr>
          <a:xfrm>
            <a:off x="1260628" y="365125"/>
            <a:ext cx="10093171" cy="1135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spcBef>
                <a:spcPts val="0"/>
              </a:spcBef>
              <a:buClr>
                <a:srgbClr val="384F64"/>
              </a:buClr>
              <a:buSzPts val="3300"/>
            </a:pPr>
            <a:r>
              <a:rPr lang="fr-FR" sz="3300">
                <a:solidFill>
                  <a:srgbClr val="384F64"/>
                </a:solidFill>
                <a:latin typeface="Nunito SemiBold"/>
                <a:sym typeface="Nunito SemiBold"/>
              </a:rPr>
              <a:t>Un jeu sérieux pour comprendre la résilience et envisager des pistes d’actions pour son territoire </a:t>
            </a:r>
            <a:endParaRPr lang="fr-BE" sz="3300">
              <a:solidFill>
                <a:srgbClr val="384F64"/>
              </a:solidFill>
              <a:latin typeface="Nunito SemiBold"/>
              <a:sym typeface="Nunito SemiBold"/>
            </a:endParaRPr>
          </a:p>
        </p:txBody>
      </p:sp>
      <p:pic>
        <p:nvPicPr>
          <p:cNvPr id="3" name="Image 2">
            <a:extLst>
              <a:ext uri="{FF2B5EF4-FFF2-40B4-BE49-F238E27FC236}">
                <a16:creationId xmlns:a16="http://schemas.microsoft.com/office/drawing/2014/main" id="{2CC31CF6-3A57-629F-4E42-06CBAF37B54E}"/>
              </a:ext>
            </a:extLst>
          </p:cNvPr>
          <p:cNvPicPr>
            <a:picLocks noChangeAspect="1"/>
          </p:cNvPicPr>
          <p:nvPr/>
        </p:nvPicPr>
        <p:blipFill>
          <a:blip r:embed="rId2"/>
          <a:stretch>
            <a:fillRect/>
          </a:stretch>
        </p:blipFill>
        <p:spPr>
          <a:xfrm>
            <a:off x="3799735" y="2095419"/>
            <a:ext cx="4592530" cy="3238662"/>
          </a:xfrm>
          <a:prstGeom prst="rect">
            <a:avLst/>
          </a:prstGeom>
        </p:spPr>
      </p:pic>
    </p:spTree>
    <p:extLst>
      <p:ext uri="{BB962C8B-B14F-4D97-AF65-F5344CB8AC3E}">
        <p14:creationId xmlns:p14="http://schemas.microsoft.com/office/powerpoint/2010/main" val="307793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9CEB85-BEF1-D097-8756-FCC8F0B4C961}"/>
              </a:ext>
            </a:extLst>
          </p:cNvPr>
          <p:cNvSpPr/>
          <p:nvPr/>
        </p:nvSpPr>
        <p:spPr>
          <a:xfrm>
            <a:off x="413081" y="305657"/>
            <a:ext cx="11365839" cy="6246686"/>
          </a:xfrm>
          <a:custGeom>
            <a:avLst/>
            <a:gdLst>
              <a:gd name="connsiteX0" fmla="*/ 0 w 11365839"/>
              <a:gd name="connsiteY0" fmla="*/ 0 h 6246686"/>
              <a:gd name="connsiteX1" fmla="*/ 11365839 w 11365839"/>
              <a:gd name="connsiteY1" fmla="*/ 0 h 6246686"/>
              <a:gd name="connsiteX2" fmla="*/ 11365839 w 11365839"/>
              <a:gd name="connsiteY2" fmla="*/ 6246686 h 6246686"/>
              <a:gd name="connsiteX3" fmla="*/ 0 w 11365839"/>
              <a:gd name="connsiteY3" fmla="*/ 6246686 h 6246686"/>
              <a:gd name="connsiteX4" fmla="*/ 0 w 11365839"/>
              <a:gd name="connsiteY4" fmla="*/ 0 h 62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839" h="6246686" extrusionOk="0">
                <a:moveTo>
                  <a:pt x="0" y="0"/>
                </a:moveTo>
                <a:cubicBezTo>
                  <a:pt x="4616229" y="118645"/>
                  <a:pt x="6992712" y="116012"/>
                  <a:pt x="11365839" y="0"/>
                </a:cubicBezTo>
                <a:cubicBezTo>
                  <a:pt x="11232957" y="1411524"/>
                  <a:pt x="11450790" y="3183699"/>
                  <a:pt x="11365839" y="6246686"/>
                </a:cubicBezTo>
                <a:cubicBezTo>
                  <a:pt x="7643025" y="6381286"/>
                  <a:pt x="2289602" y="6089490"/>
                  <a:pt x="0" y="6246686"/>
                </a:cubicBezTo>
                <a:cubicBezTo>
                  <a:pt x="-20187" y="4178696"/>
                  <a:pt x="-152480" y="2410616"/>
                  <a:pt x="0" y="0"/>
                </a:cubicBezTo>
                <a:close/>
              </a:path>
            </a:pathLst>
          </a:custGeom>
          <a:noFill/>
          <a:ln w="111125" cap="rnd">
            <a:solidFill>
              <a:srgbClr val="459D88"/>
            </a:solidFill>
            <a:prstDash val="sysDash"/>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49D6BC7-CE27-403A-0F79-17840BF0486F}"/>
              </a:ext>
            </a:extLst>
          </p:cNvPr>
          <p:cNvSpPr txBox="1"/>
          <p:nvPr/>
        </p:nvSpPr>
        <p:spPr>
          <a:xfrm>
            <a:off x="2591740" y="4257824"/>
            <a:ext cx="8990154" cy="1754326"/>
          </a:xfrm>
          <a:prstGeom prst="rect">
            <a:avLst/>
          </a:prstGeom>
          <a:noFill/>
        </p:spPr>
        <p:txBody>
          <a:bodyPr wrap="square" rtlCol="0">
            <a:spAutoFit/>
          </a:bodyPr>
          <a:lstStyle/>
          <a:p>
            <a:r>
              <a:rPr lang="fr-BE" sz="1800" b="1">
                <a:latin typeface="Nunito" pitchFamily="2" charset="77"/>
              </a:rPr>
              <a:t>Exemple :  </a:t>
            </a:r>
            <a:r>
              <a:rPr lang="fr-BE" sz="1800">
                <a:latin typeface="Nunito" pitchFamily="2" charset="77"/>
              </a:rPr>
              <a:t>un territoire qui veut travailler sur la création d'emplois locaux identifiera les secteurs dans lesquels développer le tissu économique pour répondre aux besoins humains, comme l'alimentation, la santé, l'habitat, et l'environnement. Il identifiera également les leviers à activer en termes de formation professionnelle, de gouvernance partagée et de partenariats publics-privés-citoyens pour favoriser le développement économique attendu. </a:t>
            </a:r>
          </a:p>
        </p:txBody>
      </p:sp>
      <p:pic>
        <p:nvPicPr>
          <p:cNvPr id="2" name="Image 1">
            <a:extLst>
              <a:ext uri="{FF2B5EF4-FFF2-40B4-BE49-F238E27FC236}">
                <a16:creationId xmlns:a16="http://schemas.microsoft.com/office/drawing/2014/main" id="{A295F383-4036-B7C1-F310-67C426929840}"/>
              </a:ext>
            </a:extLst>
          </p:cNvPr>
          <p:cNvPicPr>
            <a:picLocks noChangeAspect="1"/>
          </p:cNvPicPr>
          <p:nvPr/>
        </p:nvPicPr>
        <p:blipFill>
          <a:blip r:embed="rId2"/>
          <a:stretch>
            <a:fillRect/>
          </a:stretch>
        </p:blipFill>
        <p:spPr>
          <a:xfrm>
            <a:off x="610106" y="3358632"/>
            <a:ext cx="1709771" cy="2381467"/>
          </a:xfrm>
          <a:prstGeom prst="rect">
            <a:avLst/>
          </a:prstGeom>
        </p:spPr>
      </p:pic>
      <p:pic>
        <p:nvPicPr>
          <p:cNvPr id="4" name="Image 3">
            <a:extLst>
              <a:ext uri="{FF2B5EF4-FFF2-40B4-BE49-F238E27FC236}">
                <a16:creationId xmlns:a16="http://schemas.microsoft.com/office/drawing/2014/main" id="{A47E41D4-0E3D-8FA9-A707-0A39C1CC8415}"/>
              </a:ext>
            </a:extLst>
          </p:cNvPr>
          <p:cNvPicPr>
            <a:picLocks noChangeAspect="1"/>
          </p:cNvPicPr>
          <p:nvPr/>
        </p:nvPicPr>
        <p:blipFill>
          <a:blip r:embed="rId3"/>
          <a:stretch>
            <a:fillRect/>
          </a:stretch>
        </p:blipFill>
        <p:spPr>
          <a:xfrm>
            <a:off x="884096" y="678391"/>
            <a:ext cx="8479905" cy="1867998"/>
          </a:xfrm>
          <a:prstGeom prst="rect">
            <a:avLst/>
          </a:prstGeom>
        </p:spPr>
      </p:pic>
      <p:pic>
        <p:nvPicPr>
          <p:cNvPr id="5" name="Image 4">
            <a:extLst>
              <a:ext uri="{FF2B5EF4-FFF2-40B4-BE49-F238E27FC236}">
                <a16:creationId xmlns:a16="http://schemas.microsoft.com/office/drawing/2014/main" id="{DBD9F500-8813-C95A-9E63-CDD3AB153F8D}"/>
              </a:ext>
            </a:extLst>
          </p:cNvPr>
          <p:cNvPicPr>
            <a:picLocks noChangeAspect="1"/>
          </p:cNvPicPr>
          <p:nvPr/>
        </p:nvPicPr>
        <p:blipFill>
          <a:blip r:embed="rId4"/>
          <a:stretch>
            <a:fillRect/>
          </a:stretch>
        </p:blipFill>
        <p:spPr>
          <a:xfrm>
            <a:off x="9775323" y="1346060"/>
            <a:ext cx="1592274" cy="1200329"/>
          </a:xfrm>
          <a:prstGeom prst="rect">
            <a:avLst/>
          </a:prstGeom>
        </p:spPr>
      </p:pic>
      <p:sp>
        <p:nvSpPr>
          <p:cNvPr id="7" name="ZoneTexte 6">
            <a:extLst>
              <a:ext uri="{FF2B5EF4-FFF2-40B4-BE49-F238E27FC236}">
                <a16:creationId xmlns:a16="http://schemas.microsoft.com/office/drawing/2014/main" id="{F608F06F-EEB3-CCAA-5E0D-3631BDFB965D}"/>
              </a:ext>
            </a:extLst>
          </p:cNvPr>
          <p:cNvSpPr txBox="1"/>
          <p:nvPr/>
        </p:nvSpPr>
        <p:spPr>
          <a:xfrm>
            <a:off x="2591740" y="2919123"/>
            <a:ext cx="9187179" cy="1200329"/>
          </a:xfrm>
          <a:prstGeom prst="rect">
            <a:avLst/>
          </a:prstGeom>
          <a:noFill/>
        </p:spPr>
        <p:txBody>
          <a:bodyPr wrap="square" rtlCol="0">
            <a:spAutoFit/>
          </a:bodyPr>
          <a:lstStyle/>
          <a:p>
            <a:pPr marL="342900" lvl="0" indent="-342900">
              <a:buFont typeface="Arial" panose="020B0604020202020204" pitchFamily="34" charset="0"/>
              <a:buChar char="•"/>
            </a:pPr>
            <a:r>
              <a:rPr lang="fr-BE" sz="2400">
                <a:solidFill>
                  <a:srgbClr val="384E64"/>
                </a:solidFill>
                <a:latin typeface="Nunito" pitchFamily="2" charset="77"/>
              </a:rPr>
              <a:t>Rechercher les causes profondes</a:t>
            </a:r>
          </a:p>
          <a:p>
            <a:pPr marL="342900" lvl="0" indent="-342900">
              <a:buFont typeface="Arial" panose="020B0604020202020204" pitchFamily="34" charset="0"/>
              <a:buChar char="•"/>
            </a:pPr>
            <a:r>
              <a:rPr lang="fr-BE" sz="2400">
                <a:solidFill>
                  <a:srgbClr val="384E64"/>
                </a:solidFill>
                <a:latin typeface="Nunito" pitchFamily="2" charset="77"/>
              </a:rPr>
              <a:t>Accepter l’incertitude et la complexité  </a:t>
            </a:r>
            <a:r>
              <a:rPr lang="fr-BE" sz="2400">
                <a:solidFill>
                  <a:srgbClr val="384E64"/>
                </a:solidFill>
                <a:latin typeface="Nunito" pitchFamily="2" charset="77"/>
                <a:sym typeface="Wingdings" panose="05000000000000000000" pitchFamily="2" charset="2"/>
              </a:rPr>
              <a:t> stratégie pas à pas</a:t>
            </a:r>
            <a:endParaRPr lang="fr-BE" sz="2400">
              <a:solidFill>
                <a:srgbClr val="384E64"/>
              </a:solidFill>
              <a:latin typeface="Nunito" pitchFamily="2" charset="77"/>
            </a:endParaRPr>
          </a:p>
          <a:p>
            <a:pPr marL="342900" lvl="0" indent="-342900">
              <a:buFont typeface="Arial" panose="020B0604020202020204" pitchFamily="34" charset="0"/>
              <a:buChar char="•"/>
            </a:pPr>
            <a:r>
              <a:rPr lang="fr-BE" sz="2400">
                <a:solidFill>
                  <a:srgbClr val="384E64"/>
                </a:solidFill>
                <a:latin typeface="Nunito" pitchFamily="2" charset="77"/>
              </a:rPr>
              <a:t>Décloisonner et multiplier les collaborations</a:t>
            </a:r>
          </a:p>
        </p:txBody>
      </p:sp>
    </p:spTree>
    <p:extLst>
      <p:ext uri="{BB962C8B-B14F-4D97-AF65-F5344CB8AC3E}">
        <p14:creationId xmlns:p14="http://schemas.microsoft.com/office/powerpoint/2010/main" val="3409664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0939E4-B708-2611-0457-6898679F9324}"/>
              </a:ext>
            </a:extLst>
          </p:cNvPr>
          <p:cNvSpPr/>
          <p:nvPr/>
        </p:nvSpPr>
        <p:spPr>
          <a:xfrm>
            <a:off x="413081" y="305657"/>
            <a:ext cx="11365839" cy="6246686"/>
          </a:xfrm>
          <a:custGeom>
            <a:avLst/>
            <a:gdLst>
              <a:gd name="connsiteX0" fmla="*/ 0 w 11365839"/>
              <a:gd name="connsiteY0" fmla="*/ 0 h 6246686"/>
              <a:gd name="connsiteX1" fmla="*/ 11365839 w 11365839"/>
              <a:gd name="connsiteY1" fmla="*/ 0 h 6246686"/>
              <a:gd name="connsiteX2" fmla="*/ 11365839 w 11365839"/>
              <a:gd name="connsiteY2" fmla="*/ 6246686 h 6246686"/>
              <a:gd name="connsiteX3" fmla="*/ 0 w 11365839"/>
              <a:gd name="connsiteY3" fmla="*/ 6246686 h 6246686"/>
              <a:gd name="connsiteX4" fmla="*/ 0 w 11365839"/>
              <a:gd name="connsiteY4" fmla="*/ 0 h 62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839" h="6246686" extrusionOk="0">
                <a:moveTo>
                  <a:pt x="0" y="0"/>
                </a:moveTo>
                <a:cubicBezTo>
                  <a:pt x="4616229" y="118645"/>
                  <a:pt x="6992712" y="116012"/>
                  <a:pt x="11365839" y="0"/>
                </a:cubicBezTo>
                <a:cubicBezTo>
                  <a:pt x="11232957" y="1411524"/>
                  <a:pt x="11450790" y="3183699"/>
                  <a:pt x="11365839" y="6246686"/>
                </a:cubicBezTo>
                <a:cubicBezTo>
                  <a:pt x="7643025" y="6381286"/>
                  <a:pt x="2289602" y="6089490"/>
                  <a:pt x="0" y="6246686"/>
                </a:cubicBezTo>
                <a:cubicBezTo>
                  <a:pt x="-20187" y="4178696"/>
                  <a:pt x="-152480" y="2410616"/>
                  <a:pt x="0" y="0"/>
                </a:cubicBezTo>
                <a:close/>
              </a:path>
            </a:pathLst>
          </a:custGeom>
          <a:noFill/>
          <a:ln w="111125" cap="rnd">
            <a:solidFill>
              <a:srgbClr val="459D88"/>
            </a:solidFill>
            <a:prstDash val="sysDash"/>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49D6BC7-CE27-403A-0F79-17840BF0486F}"/>
              </a:ext>
            </a:extLst>
          </p:cNvPr>
          <p:cNvSpPr txBox="1"/>
          <p:nvPr/>
        </p:nvSpPr>
        <p:spPr>
          <a:xfrm>
            <a:off x="4126938" y="3780367"/>
            <a:ext cx="7380117" cy="2585323"/>
          </a:xfrm>
          <a:prstGeom prst="rect">
            <a:avLst/>
          </a:prstGeom>
          <a:noFill/>
        </p:spPr>
        <p:txBody>
          <a:bodyPr wrap="square" rtlCol="0">
            <a:spAutoFit/>
          </a:bodyPr>
          <a:lstStyle/>
          <a:p>
            <a:r>
              <a:rPr lang="fr-BE" sz="1800" b="1">
                <a:latin typeface="Nunito" pitchFamily="2" charset="77"/>
              </a:rPr>
              <a:t>Exemple : </a:t>
            </a:r>
            <a:r>
              <a:rPr lang="fr-BE" sz="1800">
                <a:latin typeface="Nunito" pitchFamily="2" charset="77"/>
              </a:rPr>
              <a:t>à la suite d’un choc comme une inondation, un territoire résilient évaluera l’ampleur des dégâts et leurs effets sur les personnes, les écosystèmes, les organisations, les infrastructures et les flux de biens et de services. Il interrogera les parties prenantes sur leur vécu et consignera les principaux enseignements sur les éléments ayant constitué des freins ou au contraire ayant aidé à maintenir ou rétablir des niveaux adéquats de réponse aux besoins. Il adaptera ses actions et stratégies en tenant compte de ces enseignements. </a:t>
            </a:r>
          </a:p>
        </p:txBody>
      </p:sp>
      <p:pic>
        <p:nvPicPr>
          <p:cNvPr id="7" name="Image 6">
            <a:extLst>
              <a:ext uri="{FF2B5EF4-FFF2-40B4-BE49-F238E27FC236}">
                <a16:creationId xmlns:a16="http://schemas.microsoft.com/office/drawing/2014/main" id="{6F7CE2C5-5425-4B81-E1D9-1A5E7DFEAF4B}"/>
              </a:ext>
            </a:extLst>
          </p:cNvPr>
          <p:cNvPicPr>
            <a:picLocks noChangeAspect="1"/>
          </p:cNvPicPr>
          <p:nvPr/>
        </p:nvPicPr>
        <p:blipFill>
          <a:blip r:embed="rId2"/>
          <a:stretch>
            <a:fillRect/>
          </a:stretch>
        </p:blipFill>
        <p:spPr>
          <a:xfrm>
            <a:off x="170688" y="669493"/>
            <a:ext cx="9324886" cy="1752327"/>
          </a:xfrm>
          <a:prstGeom prst="rect">
            <a:avLst/>
          </a:prstGeom>
        </p:spPr>
      </p:pic>
      <p:pic>
        <p:nvPicPr>
          <p:cNvPr id="8" name="Image 7">
            <a:extLst>
              <a:ext uri="{FF2B5EF4-FFF2-40B4-BE49-F238E27FC236}">
                <a16:creationId xmlns:a16="http://schemas.microsoft.com/office/drawing/2014/main" id="{9684E9FD-99B6-96A9-509E-A9776C19957B}"/>
              </a:ext>
            </a:extLst>
          </p:cNvPr>
          <p:cNvPicPr>
            <a:picLocks noChangeAspect="1"/>
          </p:cNvPicPr>
          <p:nvPr/>
        </p:nvPicPr>
        <p:blipFill>
          <a:blip r:embed="rId3"/>
          <a:stretch>
            <a:fillRect/>
          </a:stretch>
        </p:blipFill>
        <p:spPr>
          <a:xfrm>
            <a:off x="924012" y="3901612"/>
            <a:ext cx="2691995" cy="1615197"/>
          </a:xfrm>
          <a:prstGeom prst="rect">
            <a:avLst/>
          </a:prstGeom>
        </p:spPr>
      </p:pic>
      <p:sp>
        <p:nvSpPr>
          <p:cNvPr id="4" name="ZoneTexte 3">
            <a:extLst>
              <a:ext uri="{FF2B5EF4-FFF2-40B4-BE49-F238E27FC236}">
                <a16:creationId xmlns:a16="http://schemas.microsoft.com/office/drawing/2014/main" id="{F3EB830D-4D9A-C323-A8B1-099526A6BFC4}"/>
              </a:ext>
            </a:extLst>
          </p:cNvPr>
          <p:cNvSpPr txBox="1"/>
          <p:nvPr/>
        </p:nvSpPr>
        <p:spPr>
          <a:xfrm>
            <a:off x="4126939" y="2665909"/>
            <a:ext cx="7001576" cy="1200329"/>
          </a:xfrm>
          <a:prstGeom prst="rect">
            <a:avLst/>
          </a:prstGeom>
          <a:noFill/>
        </p:spPr>
        <p:txBody>
          <a:bodyPr wrap="square" rtlCol="0">
            <a:spAutoFit/>
          </a:bodyPr>
          <a:lstStyle/>
          <a:p>
            <a:pPr marL="342900" indent="-342900">
              <a:buFont typeface="Arial" panose="020B0604020202020204" pitchFamily="34" charset="0"/>
              <a:buChar char="•"/>
            </a:pPr>
            <a:r>
              <a:rPr lang="fr-BE" sz="2400">
                <a:solidFill>
                  <a:srgbClr val="384E64"/>
                </a:solidFill>
                <a:latin typeface="Nunito" pitchFamily="2" charset="77"/>
              </a:rPr>
              <a:t>Face à l’incertitude: oser expérimenter</a:t>
            </a:r>
          </a:p>
          <a:p>
            <a:pPr marL="342900" indent="-342900">
              <a:buFont typeface="Arial" panose="020B0604020202020204" pitchFamily="34" charset="0"/>
              <a:buChar char="•"/>
            </a:pPr>
            <a:r>
              <a:rPr lang="fr-BE" sz="2400">
                <a:solidFill>
                  <a:srgbClr val="384E64"/>
                </a:solidFill>
                <a:latin typeface="Nunito" pitchFamily="2" charset="77"/>
              </a:rPr>
              <a:t>Mettre à jour les connaissances</a:t>
            </a:r>
          </a:p>
          <a:p>
            <a:pPr marL="342900" indent="-342900">
              <a:buFont typeface="Arial" panose="020B0604020202020204" pitchFamily="34" charset="0"/>
              <a:buChar char="•"/>
            </a:pPr>
            <a:r>
              <a:rPr lang="fr-BE" sz="2400">
                <a:solidFill>
                  <a:srgbClr val="384E64"/>
                </a:solidFill>
                <a:latin typeface="Nunito" pitchFamily="2" charset="77"/>
              </a:rPr>
              <a:t>Adapter les stratégies</a:t>
            </a:r>
          </a:p>
        </p:txBody>
      </p:sp>
    </p:spTree>
    <p:extLst>
      <p:ext uri="{BB962C8B-B14F-4D97-AF65-F5344CB8AC3E}">
        <p14:creationId xmlns:p14="http://schemas.microsoft.com/office/powerpoint/2010/main" val="637051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FFF33-3DEE-0D07-FB8A-0533506954BA}"/>
              </a:ext>
            </a:extLst>
          </p:cNvPr>
          <p:cNvSpPr/>
          <p:nvPr/>
        </p:nvSpPr>
        <p:spPr>
          <a:xfrm>
            <a:off x="413081" y="305657"/>
            <a:ext cx="11365839" cy="6246686"/>
          </a:xfrm>
          <a:custGeom>
            <a:avLst/>
            <a:gdLst>
              <a:gd name="connsiteX0" fmla="*/ 0 w 11365839"/>
              <a:gd name="connsiteY0" fmla="*/ 0 h 6246686"/>
              <a:gd name="connsiteX1" fmla="*/ 11365839 w 11365839"/>
              <a:gd name="connsiteY1" fmla="*/ 0 h 6246686"/>
              <a:gd name="connsiteX2" fmla="*/ 11365839 w 11365839"/>
              <a:gd name="connsiteY2" fmla="*/ 6246686 h 6246686"/>
              <a:gd name="connsiteX3" fmla="*/ 0 w 11365839"/>
              <a:gd name="connsiteY3" fmla="*/ 6246686 h 6246686"/>
              <a:gd name="connsiteX4" fmla="*/ 0 w 11365839"/>
              <a:gd name="connsiteY4" fmla="*/ 0 h 62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839" h="6246686" extrusionOk="0">
                <a:moveTo>
                  <a:pt x="0" y="0"/>
                </a:moveTo>
                <a:cubicBezTo>
                  <a:pt x="4616229" y="118645"/>
                  <a:pt x="6992712" y="116012"/>
                  <a:pt x="11365839" y="0"/>
                </a:cubicBezTo>
                <a:cubicBezTo>
                  <a:pt x="11232957" y="1411524"/>
                  <a:pt x="11450790" y="3183699"/>
                  <a:pt x="11365839" y="6246686"/>
                </a:cubicBezTo>
                <a:cubicBezTo>
                  <a:pt x="7643025" y="6381286"/>
                  <a:pt x="2289602" y="6089490"/>
                  <a:pt x="0" y="6246686"/>
                </a:cubicBezTo>
                <a:cubicBezTo>
                  <a:pt x="-20187" y="4178696"/>
                  <a:pt x="-152480" y="2410616"/>
                  <a:pt x="0" y="0"/>
                </a:cubicBezTo>
                <a:close/>
              </a:path>
            </a:pathLst>
          </a:custGeom>
          <a:noFill/>
          <a:ln w="111125" cap="rnd">
            <a:solidFill>
              <a:srgbClr val="459D88"/>
            </a:solidFill>
            <a:prstDash val="sysDash"/>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49D6BC7-CE27-403A-0F79-17840BF0486F}"/>
              </a:ext>
            </a:extLst>
          </p:cNvPr>
          <p:cNvSpPr txBox="1"/>
          <p:nvPr/>
        </p:nvSpPr>
        <p:spPr>
          <a:xfrm>
            <a:off x="3632449" y="4793799"/>
            <a:ext cx="7918849" cy="1200329"/>
          </a:xfrm>
          <a:prstGeom prst="rect">
            <a:avLst/>
          </a:prstGeom>
          <a:noFill/>
        </p:spPr>
        <p:txBody>
          <a:bodyPr wrap="square" rtlCol="0">
            <a:spAutoFit/>
          </a:bodyPr>
          <a:lstStyle/>
          <a:p>
            <a:r>
              <a:rPr lang="fr-BE" sz="1800" b="1">
                <a:latin typeface="Nunito" pitchFamily="2" charset="77"/>
              </a:rPr>
              <a:t>Exemple : </a:t>
            </a:r>
            <a:r>
              <a:rPr lang="fr-BE" sz="1800">
                <a:latin typeface="Nunito" pitchFamily="2" charset="77"/>
              </a:rPr>
              <a:t>un territoire résilient impliquera les citoyens dans l’édification et la mise en œuvre de ses projets de rénovation urbaine. Il déploiera un processus de réflexion favorisant l’émergence de projets davantage en phase avec les besoins et aspirations de la population. </a:t>
            </a:r>
          </a:p>
        </p:txBody>
      </p:sp>
      <p:pic>
        <p:nvPicPr>
          <p:cNvPr id="5" name="Image 4">
            <a:extLst>
              <a:ext uri="{FF2B5EF4-FFF2-40B4-BE49-F238E27FC236}">
                <a16:creationId xmlns:a16="http://schemas.microsoft.com/office/drawing/2014/main" id="{A4F2F411-8397-8530-7310-48739D9290F2}"/>
              </a:ext>
            </a:extLst>
          </p:cNvPr>
          <p:cNvPicPr>
            <a:picLocks noChangeAspect="1"/>
          </p:cNvPicPr>
          <p:nvPr/>
        </p:nvPicPr>
        <p:blipFill>
          <a:blip r:embed="rId2"/>
          <a:stretch>
            <a:fillRect/>
          </a:stretch>
        </p:blipFill>
        <p:spPr>
          <a:xfrm rot="21440589">
            <a:off x="758015" y="812461"/>
            <a:ext cx="10223546" cy="1761360"/>
          </a:xfrm>
          <a:prstGeom prst="rect">
            <a:avLst/>
          </a:prstGeom>
        </p:spPr>
      </p:pic>
      <p:pic>
        <p:nvPicPr>
          <p:cNvPr id="7" name="Image 6">
            <a:extLst>
              <a:ext uri="{FF2B5EF4-FFF2-40B4-BE49-F238E27FC236}">
                <a16:creationId xmlns:a16="http://schemas.microsoft.com/office/drawing/2014/main" id="{364DE5C7-6C70-2814-436C-772E9D8D22FF}"/>
              </a:ext>
            </a:extLst>
          </p:cNvPr>
          <p:cNvPicPr>
            <a:picLocks noChangeAspect="1"/>
          </p:cNvPicPr>
          <p:nvPr/>
        </p:nvPicPr>
        <p:blipFill>
          <a:blip r:embed="rId3"/>
          <a:stretch>
            <a:fillRect/>
          </a:stretch>
        </p:blipFill>
        <p:spPr>
          <a:xfrm>
            <a:off x="936722" y="3809722"/>
            <a:ext cx="2172086" cy="1448057"/>
          </a:xfrm>
          <a:prstGeom prst="rect">
            <a:avLst/>
          </a:prstGeom>
        </p:spPr>
      </p:pic>
      <p:sp>
        <p:nvSpPr>
          <p:cNvPr id="4" name="ZoneTexte 3">
            <a:extLst>
              <a:ext uri="{FF2B5EF4-FFF2-40B4-BE49-F238E27FC236}">
                <a16:creationId xmlns:a16="http://schemas.microsoft.com/office/drawing/2014/main" id="{8AC738B4-5CF1-0734-958C-C713EBAAEF0A}"/>
              </a:ext>
            </a:extLst>
          </p:cNvPr>
          <p:cNvSpPr txBox="1"/>
          <p:nvPr/>
        </p:nvSpPr>
        <p:spPr>
          <a:xfrm>
            <a:off x="3632450" y="3096811"/>
            <a:ext cx="7255960" cy="1569660"/>
          </a:xfrm>
          <a:prstGeom prst="rect">
            <a:avLst/>
          </a:prstGeom>
          <a:noFill/>
        </p:spPr>
        <p:txBody>
          <a:bodyPr wrap="square" rtlCol="0">
            <a:spAutoFit/>
          </a:bodyPr>
          <a:lstStyle/>
          <a:p>
            <a:pPr marL="342900" lvl="0" indent="-342900">
              <a:buFont typeface="Arial" panose="020B0604020202020204" pitchFamily="34" charset="0"/>
              <a:buChar char="•"/>
            </a:pPr>
            <a:r>
              <a:rPr lang="fr-BE" sz="2400">
                <a:solidFill>
                  <a:srgbClr val="384E64"/>
                </a:solidFill>
                <a:latin typeface="Nunito" pitchFamily="2" charset="77"/>
              </a:rPr>
              <a:t>Renforcer la capacité d’agir des personnes et des organisations</a:t>
            </a:r>
          </a:p>
          <a:p>
            <a:pPr marL="342900" lvl="0" indent="-342900">
              <a:buFont typeface="Arial" panose="020B0604020202020204" pitchFamily="34" charset="0"/>
              <a:buChar char="•"/>
            </a:pPr>
            <a:r>
              <a:rPr lang="fr-BE" sz="2400">
                <a:solidFill>
                  <a:srgbClr val="384E64"/>
                </a:solidFill>
                <a:latin typeface="Nunito" pitchFamily="2" charset="77"/>
              </a:rPr>
              <a:t>Partager les responsabilités avec une gouvernance horizontale</a:t>
            </a:r>
          </a:p>
        </p:txBody>
      </p:sp>
    </p:spTree>
    <p:extLst>
      <p:ext uri="{BB962C8B-B14F-4D97-AF65-F5344CB8AC3E}">
        <p14:creationId xmlns:p14="http://schemas.microsoft.com/office/powerpoint/2010/main" val="418182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A4864D-3C4D-B18D-4AAA-4F3C4225F2AB}"/>
              </a:ext>
            </a:extLst>
          </p:cNvPr>
          <p:cNvSpPr/>
          <p:nvPr/>
        </p:nvSpPr>
        <p:spPr>
          <a:xfrm>
            <a:off x="413081" y="305657"/>
            <a:ext cx="11365839" cy="6246686"/>
          </a:xfrm>
          <a:custGeom>
            <a:avLst/>
            <a:gdLst>
              <a:gd name="connsiteX0" fmla="*/ 0 w 11365839"/>
              <a:gd name="connsiteY0" fmla="*/ 0 h 6246686"/>
              <a:gd name="connsiteX1" fmla="*/ 11365839 w 11365839"/>
              <a:gd name="connsiteY1" fmla="*/ 0 h 6246686"/>
              <a:gd name="connsiteX2" fmla="*/ 11365839 w 11365839"/>
              <a:gd name="connsiteY2" fmla="*/ 6246686 h 6246686"/>
              <a:gd name="connsiteX3" fmla="*/ 0 w 11365839"/>
              <a:gd name="connsiteY3" fmla="*/ 6246686 h 6246686"/>
              <a:gd name="connsiteX4" fmla="*/ 0 w 11365839"/>
              <a:gd name="connsiteY4" fmla="*/ 0 h 624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839" h="6246686" extrusionOk="0">
                <a:moveTo>
                  <a:pt x="0" y="0"/>
                </a:moveTo>
                <a:cubicBezTo>
                  <a:pt x="4616229" y="118645"/>
                  <a:pt x="6992712" y="116012"/>
                  <a:pt x="11365839" y="0"/>
                </a:cubicBezTo>
                <a:cubicBezTo>
                  <a:pt x="11232957" y="1411524"/>
                  <a:pt x="11450790" y="3183699"/>
                  <a:pt x="11365839" y="6246686"/>
                </a:cubicBezTo>
                <a:cubicBezTo>
                  <a:pt x="7643025" y="6381286"/>
                  <a:pt x="2289602" y="6089490"/>
                  <a:pt x="0" y="6246686"/>
                </a:cubicBezTo>
                <a:cubicBezTo>
                  <a:pt x="-20187" y="4178696"/>
                  <a:pt x="-152480" y="2410616"/>
                  <a:pt x="0" y="0"/>
                </a:cubicBezTo>
                <a:close/>
              </a:path>
            </a:pathLst>
          </a:custGeom>
          <a:noFill/>
          <a:ln w="111125" cap="rnd">
            <a:solidFill>
              <a:srgbClr val="459D88"/>
            </a:solidFill>
            <a:prstDash val="sysDash"/>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49D6BC7-CE27-403A-0F79-17840BF0486F}"/>
              </a:ext>
            </a:extLst>
          </p:cNvPr>
          <p:cNvSpPr txBox="1"/>
          <p:nvPr/>
        </p:nvSpPr>
        <p:spPr>
          <a:xfrm>
            <a:off x="4465424" y="4244260"/>
            <a:ext cx="7089168" cy="1477328"/>
          </a:xfrm>
          <a:prstGeom prst="rect">
            <a:avLst/>
          </a:prstGeom>
          <a:noFill/>
        </p:spPr>
        <p:txBody>
          <a:bodyPr wrap="square" rtlCol="0">
            <a:spAutoFit/>
          </a:bodyPr>
          <a:lstStyle/>
          <a:p>
            <a:r>
              <a:rPr lang="fr-BE" sz="1800" b="1">
                <a:latin typeface="Nunito" pitchFamily="2" charset="77"/>
              </a:rPr>
              <a:t>Exemple : </a:t>
            </a:r>
            <a:r>
              <a:rPr lang="fr-BE" sz="1800">
                <a:latin typeface="Nunito" pitchFamily="2" charset="77"/>
              </a:rPr>
              <a:t>un territoire où dominent les grandes cultures pourra proposer de fournir son voisin davantage boisé en énergie éolienne à un prix juste et stable, en échange d’un accès privilégié pour ses habitants aux ressources de la forêt. Les deux territoires développeront en parallèle le maraîchage en circuit court. </a:t>
            </a:r>
          </a:p>
        </p:txBody>
      </p:sp>
      <p:pic>
        <p:nvPicPr>
          <p:cNvPr id="2" name="Image 1">
            <a:extLst>
              <a:ext uri="{FF2B5EF4-FFF2-40B4-BE49-F238E27FC236}">
                <a16:creationId xmlns:a16="http://schemas.microsoft.com/office/drawing/2014/main" id="{71DCA82B-3A43-C449-C6BA-25DD3E1ABB32}"/>
              </a:ext>
            </a:extLst>
          </p:cNvPr>
          <p:cNvPicPr>
            <a:picLocks noChangeAspect="1"/>
          </p:cNvPicPr>
          <p:nvPr/>
        </p:nvPicPr>
        <p:blipFill>
          <a:blip r:embed="rId2"/>
          <a:stretch>
            <a:fillRect/>
          </a:stretch>
        </p:blipFill>
        <p:spPr>
          <a:xfrm>
            <a:off x="1314495" y="3781916"/>
            <a:ext cx="2807505" cy="1720729"/>
          </a:xfrm>
          <a:prstGeom prst="rect">
            <a:avLst/>
          </a:prstGeom>
        </p:spPr>
      </p:pic>
      <p:pic>
        <p:nvPicPr>
          <p:cNvPr id="4" name="Image 3">
            <a:extLst>
              <a:ext uri="{FF2B5EF4-FFF2-40B4-BE49-F238E27FC236}">
                <a16:creationId xmlns:a16="http://schemas.microsoft.com/office/drawing/2014/main" id="{DDDE1E85-52F2-1F3D-3CA0-1749818FCE0E}"/>
              </a:ext>
            </a:extLst>
          </p:cNvPr>
          <p:cNvPicPr>
            <a:picLocks noChangeAspect="1"/>
          </p:cNvPicPr>
          <p:nvPr/>
        </p:nvPicPr>
        <p:blipFill>
          <a:blip r:embed="rId3"/>
          <a:stretch>
            <a:fillRect/>
          </a:stretch>
        </p:blipFill>
        <p:spPr>
          <a:xfrm>
            <a:off x="2001374" y="713226"/>
            <a:ext cx="6976741" cy="1802978"/>
          </a:xfrm>
          <a:prstGeom prst="rect">
            <a:avLst/>
          </a:prstGeom>
        </p:spPr>
      </p:pic>
      <p:sp>
        <p:nvSpPr>
          <p:cNvPr id="7" name="ZoneTexte 6">
            <a:extLst>
              <a:ext uri="{FF2B5EF4-FFF2-40B4-BE49-F238E27FC236}">
                <a16:creationId xmlns:a16="http://schemas.microsoft.com/office/drawing/2014/main" id="{DFB8E14B-4764-B35F-AB4F-DBD0BE1EF0B3}"/>
              </a:ext>
            </a:extLst>
          </p:cNvPr>
          <p:cNvSpPr txBox="1"/>
          <p:nvPr/>
        </p:nvSpPr>
        <p:spPr>
          <a:xfrm>
            <a:off x="4465425" y="2888075"/>
            <a:ext cx="6412080" cy="1200329"/>
          </a:xfrm>
          <a:prstGeom prst="rect">
            <a:avLst/>
          </a:prstGeom>
          <a:noFill/>
        </p:spPr>
        <p:txBody>
          <a:bodyPr wrap="square" rtlCol="0">
            <a:spAutoFit/>
          </a:bodyPr>
          <a:lstStyle/>
          <a:p>
            <a:pPr marL="342900" indent="-342900">
              <a:buFont typeface="Arial" panose="020B0604020202020204" pitchFamily="34" charset="0"/>
              <a:buChar char="•"/>
            </a:pPr>
            <a:r>
              <a:rPr lang="fr-BE" sz="2400">
                <a:solidFill>
                  <a:srgbClr val="384E64"/>
                </a:solidFill>
                <a:latin typeface="Nunito" pitchFamily="2" charset="77"/>
              </a:rPr>
              <a:t>Renforcer l’autonomie du territoire</a:t>
            </a:r>
          </a:p>
          <a:p>
            <a:pPr marL="342900" indent="-342900">
              <a:buFont typeface="Arial" panose="020B0604020202020204" pitchFamily="34" charset="0"/>
              <a:buChar char="•"/>
            </a:pPr>
            <a:r>
              <a:rPr lang="fr-BE" sz="2400">
                <a:solidFill>
                  <a:srgbClr val="384E64"/>
                </a:solidFill>
                <a:latin typeface="Nunito" pitchFamily="2" charset="77"/>
              </a:rPr>
              <a:t>Développer des partenariats avec les territoires voisins</a:t>
            </a:r>
          </a:p>
        </p:txBody>
      </p:sp>
    </p:spTree>
    <p:extLst>
      <p:ext uri="{BB962C8B-B14F-4D97-AF65-F5344CB8AC3E}">
        <p14:creationId xmlns:p14="http://schemas.microsoft.com/office/powerpoint/2010/main" val="2320009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A5AC628C-4779-95C8-2871-2C833FCDA6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9428" y="1639862"/>
            <a:ext cx="6572991" cy="5457626"/>
          </a:xfrm>
          <a:prstGeom prst="rect">
            <a:avLst/>
          </a:prstGeom>
        </p:spPr>
      </p:pic>
      <p:sp>
        <p:nvSpPr>
          <p:cNvPr id="2" name="Titre 1">
            <a:extLst>
              <a:ext uri="{FF2B5EF4-FFF2-40B4-BE49-F238E27FC236}">
                <a16:creationId xmlns:a16="http://schemas.microsoft.com/office/drawing/2014/main" id="{25DC91EF-9BFD-B313-8CC5-FE099808FC67}"/>
              </a:ext>
            </a:extLst>
          </p:cNvPr>
          <p:cNvSpPr>
            <a:spLocks noGrp="1"/>
          </p:cNvSpPr>
          <p:nvPr>
            <p:ph type="title"/>
          </p:nvPr>
        </p:nvSpPr>
        <p:spPr>
          <a:xfrm>
            <a:off x="838200" y="365130"/>
            <a:ext cx="10515600" cy="658128"/>
          </a:xfrm>
        </p:spPr>
        <p:txBody>
          <a:bodyPr/>
          <a:lstStyle/>
          <a:p>
            <a:r>
              <a:rPr lang="fr-FR"/>
              <a:t>PAEDC &amp; résilience</a:t>
            </a:r>
          </a:p>
        </p:txBody>
      </p:sp>
      <p:sp>
        <p:nvSpPr>
          <p:cNvPr id="3" name="Espace réservé du texte 2">
            <a:extLst>
              <a:ext uri="{FF2B5EF4-FFF2-40B4-BE49-F238E27FC236}">
                <a16:creationId xmlns:a16="http://schemas.microsoft.com/office/drawing/2014/main" id="{B3AAFF5E-B943-41F3-C12B-09F76F6ADF7E}"/>
              </a:ext>
            </a:extLst>
          </p:cNvPr>
          <p:cNvSpPr>
            <a:spLocks noGrp="1"/>
          </p:cNvSpPr>
          <p:nvPr>
            <p:ph type="body" idx="1"/>
          </p:nvPr>
        </p:nvSpPr>
        <p:spPr>
          <a:xfrm>
            <a:off x="267670" y="1023258"/>
            <a:ext cx="10286999" cy="5125033"/>
          </a:xfrm>
        </p:spPr>
        <p:txBody>
          <a:bodyPr>
            <a:normAutofit/>
          </a:bodyPr>
          <a:lstStyle/>
          <a:p>
            <a:pPr lvl="1">
              <a:buFont typeface="Courier New"/>
              <a:buChar char="o"/>
            </a:pPr>
            <a:r>
              <a:rPr lang="fr-FR" sz="2000">
                <a:solidFill>
                  <a:srgbClr val="1F4E78"/>
                </a:solidFill>
              </a:rPr>
              <a:t>PAEDC = Plan d’action transversal au sein d’une stratégie transversale</a:t>
            </a:r>
          </a:p>
          <a:p>
            <a:pPr lvl="2"/>
            <a:r>
              <a:rPr lang="fr-FR" sz="1700">
                <a:solidFill>
                  <a:srgbClr val="469D88"/>
                </a:solidFill>
              </a:rPr>
              <a:t>Peut reprendre des actions issues d’autres plans et programmes communaux</a:t>
            </a:r>
          </a:p>
          <a:p>
            <a:pPr lvl="2"/>
            <a:r>
              <a:rPr lang="fr-FR" sz="1700">
                <a:solidFill>
                  <a:srgbClr val="469D88"/>
                </a:solidFill>
              </a:rPr>
              <a:t>Reprend des actions propres qui doivent être inclues dans le PST</a:t>
            </a:r>
          </a:p>
        </p:txBody>
      </p:sp>
      <p:pic>
        <p:nvPicPr>
          <p:cNvPr id="23" name="Image 22">
            <a:extLst>
              <a:ext uri="{FF2B5EF4-FFF2-40B4-BE49-F238E27FC236}">
                <a16:creationId xmlns:a16="http://schemas.microsoft.com/office/drawing/2014/main" id="{8CBC219A-7BD4-278D-2645-FBD8A3B489BA}"/>
              </a:ext>
            </a:extLst>
          </p:cNvPr>
          <p:cNvPicPr>
            <a:picLocks noChangeAspect="1"/>
          </p:cNvPicPr>
          <p:nvPr/>
        </p:nvPicPr>
        <p:blipFill>
          <a:blip r:embed="rId4"/>
          <a:stretch>
            <a:fillRect/>
          </a:stretch>
        </p:blipFill>
        <p:spPr>
          <a:xfrm>
            <a:off x="343870" y="2138617"/>
            <a:ext cx="5501758" cy="3696125"/>
          </a:xfrm>
          <a:prstGeom prst="rect">
            <a:avLst/>
          </a:prstGeom>
        </p:spPr>
      </p:pic>
      <p:cxnSp>
        <p:nvCxnSpPr>
          <p:cNvPr id="28" name="Connecteur droit 27">
            <a:extLst>
              <a:ext uri="{FF2B5EF4-FFF2-40B4-BE49-F238E27FC236}">
                <a16:creationId xmlns:a16="http://schemas.microsoft.com/office/drawing/2014/main" id="{58CD6AC2-A11A-DF37-35F7-117964E71B08}"/>
              </a:ext>
            </a:extLst>
          </p:cNvPr>
          <p:cNvCxnSpPr>
            <a:cxnSpLocks/>
          </p:cNvCxnSpPr>
          <p:nvPr/>
        </p:nvCxnSpPr>
        <p:spPr>
          <a:xfrm flipH="1">
            <a:off x="5562600" y="2677888"/>
            <a:ext cx="1371600" cy="1415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08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EC403-1B52-825E-D2EE-8E4C9BA18B78}"/>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7EABC351-F1A7-9506-1B08-211C592D3F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799" y="266006"/>
            <a:ext cx="8227619" cy="6831482"/>
          </a:xfrm>
          <a:prstGeom prst="rect">
            <a:avLst/>
          </a:prstGeom>
        </p:spPr>
      </p:pic>
      <p:sp>
        <p:nvSpPr>
          <p:cNvPr id="12" name="Ellipse 11">
            <a:extLst>
              <a:ext uri="{FF2B5EF4-FFF2-40B4-BE49-F238E27FC236}">
                <a16:creationId xmlns:a16="http://schemas.microsoft.com/office/drawing/2014/main" id="{D5B58AB4-9E0A-EE9E-4821-B8EE66C02CA3}"/>
              </a:ext>
            </a:extLst>
          </p:cNvPr>
          <p:cNvSpPr/>
          <p:nvPr/>
        </p:nvSpPr>
        <p:spPr>
          <a:xfrm>
            <a:off x="6294120" y="2133600"/>
            <a:ext cx="3078480" cy="299729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776AB8F6-479C-376B-8024-69112B38349A}"/>
              </a:ext>
            </a:extLst>
          </p:cNvPr>
          <p:cNvSpPr/>
          <p:nvPr/>
        </p:nvSpPr>
        <p:spPr>
          <a:xfrm>
            <a:off x="6294120" y="4183380"/>
            <a:ext cx="640080" cy="693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Image 10" descr="Une image contenant cercle, capture d’écran, diagramme, ligne&#10;&#10;Description générée automatiquement">
            <a:extLst>
              <a:ext uri="{FF2B5EF4-FFF2-40B4-BE49-F238E27FC236}">
                <a16:creationId xmlns:a16="http://schemas.microsoft.com/office/drawing/2014/main" id="{01E0105D-81C7-B92E-38C8-B4370B4C2271}"/>
              </a:ext>
            </a:extLst>
          </p:cNvPr>
          <p:cNvPicPr>
            <a:picLocks noChangeAspect="1"/>
          </p:cNvPicPr>
          <p:nvPr/>
        </p:nvPicPr>
        <p:blipFill>
          <a:blip r:embed="rId4"/>
          <a:stretch>
            <a:fillRect/>
          </a:stretch>
        </p:blipFill>
        <p:spPr>
          <a:xfrm>
            <a:off x="6285545" y="2085939"/>
            <a:ext cx="3229772" cy="3040309"/>
          </a:xfrm>
          <a:prstGeom prst="rect">
            <a:avLst/>
          </a:prstGeom>
        </p:spPr>
      </p:pic>
      <p:sp>
        <p:nvSpPr>
          <p:cNvPr id="2" name="Titre 1">
            <a:extLst>
              <a:ext uri="{FF2B5EF4-FFF2-40B4-BE49-F238E27FC236}">
                <a16:creationId xmlns:a16="http://schemas.microsoft.com/office/drawing/2014/main" id="{2FEB453B-2A36-933D-39F5-438FB677FFB4}"/>
              </a:ext>
            </a:extLst>
          </p:cNvPr>
          <p:cNvSpPr>
            <a:spLocks noGrp="1"/>
          </p:cNvSpPr>
          <p:nvPr>
            <p:ph type="title"/>
          </p:nvPr>
        </p:nvSpPr>
        <p:spPr>
          <a:xfrm>
            <a:off x="838200" y="365130"/>
            <a:ext cx="10515600" cy="658128"/>
          </a:xfrm>
        </p:spPr>
        <p:txBody>
          <a:bodyPr/>
          <a:lstStyle/>
          <a:p>
            <a:r>
              <a:rPr lang="fr-FR"/>
              <a:t>PAEDC &amp; résilience</a:t>
            </a:r>
          </a:p>
        </p:txBody>
      </p:sp>
      <p:sp>
        <p:nvSpPr>
          <p:cNvPr id="3" name="Espace réservé du texte 2">
            <a:extLst>
              <a:ext uri="{FF2B5EF4-FFF2-40B4-BE49-F238E27FC236}">
                <a16:creationId xmlns:a16="http://schemas.microsoft.com/office/drawing/2014/main" id="{E978EB00-2E3B-C648-FC9C-10C731DFDB0D}"/>
              </a:ext>
            </a:extLst>
          </p:cNvPr>
          <p:cNvSpPr>
            <a:spLocks noGrp="1"/>
          </p:cNvSpPr>
          <p:nvPr>
            <p:ph type="body" idx="1"/>
          </p:nvPr>
        </p:nvSpPr>
        <p:spPr>
          <a:xfrm>
            <a:off x="267670" y="1023258"/>
            <a:ext cx="4642997" cy="5125033"/>
          </a:xfrm>
        </p:spPr>
        <p:txBody>
          <a:bodyPr>
            <a:normAutofit/>
          </a:bodyPr>
          <a:lstStyle/>
          <a:p>
            <a:pPr marL="571500" lvl="1" indent="0">
              <a:buNone/>
            </a:pPr>
            <a:r>
              <a:rPr lang="fr-FR" sz="2000">
                <a:solidFill>
                  <a:srgbClr val="1F4E78"/>
                </a:solidFill>
              </a:rPr>
              <a:t>Notre perception actuelle de l’approche idéale</a:t>
            </a:r>
          </a:p>
          <a:p>
            <a:pPr lvl="1"/>
            <a:r>
              <a:rPr lang="fr-FR" sz="2000">
                <a:solidFill>
                  <a:srgbClr val="469D88"/>
                </a:solidFill>
              </a:rPr>
              <a:t>Elaborer le PST avec une approche « Résilience »</a:t>
            </a:r>
          </a:p>
          <a:p>
            <a:pPr lvl="1"/>
            <a:r>
              <a:rPr lang="fr-FR" sz="2000">
                <a:solidFill>
                  <a:srgbClr val="469D88"/>
                </a:solidFill>
              </a:rPr>
              <a:t>Le PAEDC y prend une place importante</a:t>
            </a:r>
          </a:p>
          <a:p>
            <a:pPr lvl="1"/>
            <a:r>
              <a:rPr lang="fr-FR" sz="2000">
                <a:solidFill>
                  <a:srgbClr val="469D88"/>
                </a:solidFill>
              </a:rPr>
              <a:t>Le PST et chaque plan/programme intègrent les principes de résilience</a:t>
            </a:r>
          </a:p>
        </p:txBody>
      </p:sp>
      <p:sp>
        <p:nvSpPr>
          <p:cNvPr id="14" name="Ellipse 13">
            <a:extLst>
              <a:ext uri="{FF2B5EF4-FFF2-40B4-BE49-F238E27FC236}">
                <a16:creationId xmlns:a16="http://schemas.microsoft.com/office/drawing/2014/main" id="{24DC9C74-ECCB-E38D-CF6A-631976BE0C98}"/>
              </a:ext>
            </a:extLst>
          </p:cNvPr>
          <p:cNvSpPr/>
          <p:nvPr/>
        </p:nvSpPr>
        <p:spPr>
          <a:xfrm>
            <a:off x="7365009" y="3340536"/>
            <a:ext cx="914399" cy="465667"/>
          </a:xfrm>
          <a:prstGeom prst="ellipse">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sz="1800" b="1">
                <a:solidFill>
                  <a:schemeClr val="tx1">
                    <a:lumMod val="75000"/>
                  </a:schemeClr>
                </a:solidFill>
              </a:rPr>
              <a:t>PST</a:t>
            </a:r>
          </a:p>
        </p:txBody>
      </p:sp>
      <p:sp>
        <p:nvSpPr>
          <p:cNvPr id="15" name="Rectangle 14">
            <a:extLst>
              <a:ext uri="{FF2B5EF4-FFF2-40B4-BE49-F238E27FC236}">
                <a16:creationId xmlns:a16="http://schemas.microsoft.com/office/drawing/2014/main" id="{AD92AE55-FD3D-CA5D-9709-53B9BACB2F16}"/>
              </a:ext>
            </a:extLst>
          </p:cNvPr>
          <p:cNvSpPr/>
          <p:nvPr/>
        </p:nvSpPr>
        <p:spPr>
          <a:xfrm>
            <a:off x="6226170" y="3767667"/>
            <a:ext cx="200031" cy="146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0597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28A43-C549-8EA1-4873-D96F677EC5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201562-69E7-3198-3811-74D8945FB793}"/>
              </a:ext>
            </a:extLst>
          </p:cNvPr>
          <p:cNvSpPr>
            <a:spLocks noGrp="1"/>
          </p:cNvSpPr>
          <p:nvPr>
            <p:ph type="title"/>
          </p:nvPr>
        </p:nvSpPr>
        <p:spPr>
          <a:xfrm>
            <a:off x="838200" y="365130"/>
            <a:ext cx="10515600" cy="658128"/>
          </a:xfrm>
        </p:spPr>
        <p:txBody>
          <a:bodyPr/>
          <a:lstStyle/>
          <a:p>
            <a:r>
              <a:rPr lang="fr-FR"/>
              <a:t>Ressources</a:t>
            </a:r>
          </a:p>
        </p:txBody>
      </p:sp>
      <p:sp>
        <p:nvSpPr>
          <p:cNvPr id="3" name="Espace réservé du texte 2">
            <a:extLst>
              <a:ext uri="{FF2B5EF4-FFF2-40B4-BE49-F238E27FC236}">
                <a16:creationId xmlns:a16="http://schemas.microsoft.com/office/drawing/2014/main" id="{1F684868-CCDE-D7D1-9585-F6999E961C28}"/>
              </a:ext>
            </a:extLst>
          </p:cNvPr>
          <p:cNvSpPr>
            <a:spLocks noGrp="1"/>
          </p:cNvSpPr>
          <p:nvPr>
            <p:ph type="body" idx="1"/>
          </p:nvPr>
        </p:nvSpPr>
        <p:spPr>
          <a:xfrm>
            <a:off x="424544" y="881744"/>
            <a:ext cx="6379028" cy="5471038"/>
          </a:xfrm>
        </p:spPr>
        <p:txBody>
          <a:bodyPr>
            <a:normAutofit/>
          </a:bodyPr>
          <a:lstStyle/>
          <a:p>
            <a:pPr lvl="1">
              <a:buFont typeface="Courier New"/>
              <a:buChar char="o"/>
            </a:pPr>
            <a:r>
              <a:rPr lang="fr-FR" sz="2000" err="1">
                <a:solidFill>
                  <a:srgbClr val="1F4E78"/>
                </a:solidFill>
              </a:rPr>
              <a:t>Homeos</a:t>
            </a:r>
            <a:r>
              <a:rPr lang="fr-FR" sz="2000">
                <a:solidFill>
                  <a:srgbClr val="1F4E78"/>
                </a:solidFill>
              </a:rPr>
              <a:t>: </a:t>
            </a:r>
          </a:p>
          <a:p>
            <a:pPr lvl="2"/>
            <a:r>
              <a:rPr lang="fr-FR" sz="1600">
                <a:solidFill>
                  <a:srgbClr val="469D88"/>
                </a:solidFill>
              </a:rPr>
              <a:t>1 guide pour un processus de </a:t>
            </a:r>
            <a:r>
              <a:rPr lang="fr-FR" sz="1600" err="1">
                <a:solidFill>
                  <a:srgbClr val="469D88"/>
                </a:solidFill>
              </a:rPr>
              <a:t>coconstruction</a:t>
            </a:r>
            <a:r>
              <a:rPr lang="fr-FR" sz="1600">
                <a:solidFill>
                  <a:srgbClr val="469D88"/>
                </a:solidFill>
              </a:rPr>
              <a:t> d’une stratégie de résilience territoriale (ex: PST)</a:t>
            </a:r>
          </a:p>
          <a:p>
            <a:pPr lvl="2"/>
            <a:r>
              <a:rPr lang="fr-FR" sz="1600">
                <a:solidFill>
                  <a:srgbClr val="469D88"/>
                </a:solidFill>
              </a:rPr>
              <a:t>1 outil de diagnostic territorial à 360°</a:t>
            </a:r>
          </a:p>
          <a:p>
            <a:pPr lvl="2"/>
            <a:r>
              <a:rPr lang="fr-FR" sz="1600">
                <a:solidFill>
                  <a:srgbClr val="469D88"/>
                </a:solidFill>
              </a:rPr>
              <a:t>1 recueil de leviers d’action</a:t>
            </a:r>
          </a:p>
          <a:p>
            <a:pPr lvl="2"/>
            <a:r>
              <a:rPr lang="fr-FR" sz="1600">
                <a:solidFill>
                  <a:srgbClr val="469D88"/>
                </a:solidFill>
                <a:hlinkClick r:id="rId3"/>
              </a:rPr>
              <a:t>https://www.eco-conseil.be/renforcer-la-resilience-de-vos-territoires/</a:t>
            </a:r>
            <a:r>
              <a:rPr lang="fr-FR" sz="1600">
                <a:solidFill>
                  <a:srgbClr val="469D88"/>
                </a:solidFill>
              </a:rPr>
              <a:t> </a:t>
            </a:r>
          </a:p>
          <a:p>
            <a:pPr lvl="1">
              <a:buFont typeface="Courier New"/>
              <a:buChar char="o"/>
            </a:pPr>
            <a:r>
              <a:rPr lang="fr-FR" sz="2000">
                <a:solidFill>
                  <a:srgbClr val="1F4E78"/>
                </a:solidFill>
              </a:rPr>
              <a:t>La boussole de la Résilience du </a:t>
            </a:r>
            <a:r>
              <a:rPr lang="fr-FR" sz="2000" err="1">
                <a:solidFill>
                  <a:srgbClr val="1F4E78"/>
                </a:solidFill>
              </a:rPr>
              <a:t>Cerema</a:t>
            </a:r>
            <a:endParaRPr lang="fr-FR" sz="2000">
              <a:solidFill>
                <a:srgbClr val="1F4E78"/>
              </a:solidFill>
            </a:endParaRPr>
          </a:p>
          <a:p>
            <a:pPr lvl="1">
              <a:buFont typeface="Courier New"/>
              <a:buChar char="o"/>
            </a:pPr>
            <a:r>
              <a:rPr lang="fr-FR" sz="2000">
                <a:solidFill>
                  <a:srgbClr val="1F4E78"/>
                </a:solidFill>
              </a:rPr>
              <a:t>Le mémento Résilience du Shift Project</a:t>
            </a:r>
          </a:p>
        </p:txBody>
      </p:sp>
      <p:pic>
        <p:nvPicPr>
          <p:cNvPr id="4" name="Image 3" descr="Une image contenant texte, Police, diagramme, conception&#10;&#10;Description générée automatiquement">
            <a:extLst>
              <a:ext uri="{FF2B5EF4-FFF2-40B4-BE49-F238E27FC236}">
                <a16:creationId xmlns:a16="http://schemas.microsoft.com/office/drawing/2014/main" id="{D4C5EA77-6B87-1BEB-005B-B5E9CA130CE0}"/>
              </a:ext>
            </a:extLst>
          </p:cNvPr>
          <p:cNvPicPr>
            <a:picLocks noChangeAspect="1"/>
          </p:cNvPicPr>
          <p:nvPr/>
        </p:nvPicPr>
        <p:blipFill>
          <a:blip r:embed="rId4"/>
          <a:stretch>
            <a:fillRect/>
          </a:stretch>
        </p:blipFill>
        <p:spPr>
          <a:xfrm>
            <a:off x="4167257" y="3489838"/>
            <a:ext cx="3321389" cy="3054410"/>
          </a:xfrm>
          <a:prstGeom prst="rect">
            <a:avLst/>
          </a:prstGeom>
        </p:spPr>
      </p:pic>
      <p:pic>
        <p:nvPicPr>
          <p:cNvPr id="8" name="Image 7" descr="Une image contenant texte, habits, personne, affiche&#10;&#10;Description générée automatiquement">
            <a:extLst>
              <a:ext uri="{FF2B5EF4-FFF2-40B4-BE49-F238E27FC236}">
                <a16:creationId xmlns:a16="http://schemas.microsoft.com/office/drawing/2014/main" id="{04EDD7B0-74BB-B57C-9C3A-92FE452719BE}"/>
              </a:ext>
            </a:extLst>
          </p:cNvPr>
          <p:cNvPicPr>
            <a:picLocks noChangeAspect="1"/>
          </p:cNvPicPr>
          <p:nvPr/>
        </p:nvPicPr>
        <p:blipFill>
          <a:blip r:embed="rId5"/>
          <a:stretch>
            <a:fillRect/>
          </a:stretch>
        </p:blipFill>
        <p:spPr>
          <a:xfrm>
            <a:off x="1386959" y="3585571"/>
            <a:ext cx="2227099" cy="2862943"/>
          </a:xfrm>
          <a:prstGeom prst="rect">
            <a:avLst/>
          </a:prstGeom>
        </p:spPr>
      </p:pic>
      <p:pic>
        <p:nvPicPr>
          <p:cNvPr id="5" name="Image 4">
            <a:extLst>
              <a:ext uri="{FF2B5EF4-FFF2-40B4-BE49-F238E27FC236}">
                <a16:creationId xmlns:a16="http://schemas.microsoft.com/office/drawing/2014/main" id="{05990234-37D1-B055-82A9-4B13949EB9A3}"/>
              </a:ext>
            </a:extLst>
          </p:cNvPr>
          <p:cNvPicPr>
            <a:picLocks noChangeAspect="1"/>
          </p:cNvPicPr>
          <p:nvPr/>
        </p:nvPicPr>
        <p:blipFill>
          <a:blip r:embed="rId6"/>
          <a:stretch>
            <a:fillRect/>
          </a:stretch>
        </p:blipFill>
        <p:spPr>
          <a:xfrm>
            <a:off x="8436427" y="998333"/>
            <a:ext cx="2621785" cy="689771"/>
          </a:xfrm>
          <a:prstGeom prst="rect">
            <a:avLst/>
          </a:prstGeom>
        </p:spPr>
      </p:pic>
      <p:pic>
        <p:nvPicPr>
          <p:cNvPr id="6" name="Image 5">
            <a:extLst>
              <a:ext uri="{FF2B5EF4-FFF2-40B4-BE49-F238E27FC236}">
                <a16:creationId xmlns:a16="http://schemas.microsoft.com/office/drawing/2014/main" id="{71E9AA47-E6C1-9BA5-8906-338B7114F55A}"/>
              </a:ext>
            </a:extLst>
          </p:cNvPr>
          <p:cNvPicPr>
            <a:picLocks noChangeAspect="1"/>
          </p:cNvPicPr>
          <p:nvPr/>
        </p:nvPicPr>
        <p:blipFill>
          <a:blip r:embed="rId7"/>
          <a:stretch>
            <a:fillRect/>
          </a:stretch>
        </p:blipFill>
        <p:spPr>
          <a:xfrm>
            <a:off x="7532189" y="1863488"/>
            <a:ext cx="4408713" cy="4349492"/>
          </a:xfrm>
          <a:prstGeom prst="rect">
            <a:avLst/>
          </a:prstGeom>
        </p:spPr>
      </p:pic>
    </p:spTree>
    <p:extLst>
      <p:ext uri="{BB962C8B-B14F-4D97-AF65-F5344CB8AC3E}">
        <p14:creationId xmlns:p14="http://schemas.microsoft.com/office/powerpoint/2010/main" val="124724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31854-101C-36AE-F96D-43D99EC5349B}"/>
            </a:ext>
          </a:extLst>
        </p:cNvPr>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CBFAF1A9-C731-8E48-23DF-63DA28F2674D}"/>
              </a:ext>
            </a:extLst>
          </p:cNvPr>
          <p:cNvSpPr txBox="1">
            <a:spLocks/>
          </p:cNvSpPr>
          <p:nvPr/>
        </p:nvSpPr>
        <p:spPr>
          <a:xfrm>
            <a:off x="1260627" y="1603202"/>
            <a:ext cx="10602821" cy="499190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Nunito"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Nunito SemiBold" pitchFamily="2" charset="0"/>
              <a:buChar char="›"/>
              <a:defRPr sz="20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Nunito" pitchFamily="2"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Font typeface="Nunito SemiBold" pitchFamily="2" charset="0"/>
              <a:buChar char="›"/>
            </a:pPr>
            <a:r>
              <a:rPr lang="fr-FR" sz="1800">
                <a:latin typeface="Nunito"/>
              </a:rPr>
              <a:t>Découverte d’un programme de 6 actions </a:t>
            </a:r>
          </a:p>
          <a:p>
            <a:pPr marL="342900" indent="-342900">
              <a:buClr>
                <a:schemeClr val="accent2"/>
              </a:buClr>
              <a:buFont typeface="Nunito SemiBold" pitchFamily="2" charset="0"/>
              <a:buChar char="›"/>
            </a:pPr>
            <a:r>
              <a:rPr lang="fr-FR" sz="1800">
                <a:latin typeface="Nunito"/>
              </a:rPr>
              <a:t>Discussion du programme d’actions au regard d’un des 7 principes de la résilience</a:t>
            </a:r>
          </a:p>
          <a:p>
            <a:pPr marL="342900" indent="-342900">
              <a:buClr>
                <a:schemeClr val="accent2"/>
              </a:buClr>
              <a:buFont typeface="Nunito SemiBold" pitchFamily="2" charset="0"/>
              <a:buChar char="›"/>
            </a:pPr>
            <a:r>
              <a:rPr lang="fr-FR" sz="1800">
                <a:latin typeface="Nunito"/>
              </a:rPr>
              <a:t>Bonification (ambassadeurs)</a:t>
            </a:r>
          </a:p>
          <a:p>
            <a:pPr marL="342900" indent="-342900">
              <a:buClr>
                <a:schemeClr val="accent2"/>
              </a:buClr>
              <a:buFont typeface="Nunito SemiBold" pitchFamily="2" charset="0"/>
              <a:buChar char="›"/>
            </a:pPr>
            <a:r>
              <a:rPr lang="fr-FR" sz="1800">
                <a:latin typeface="Nunito"/>
              </a:rPr>
              <a:t>Débriefing en plénière</a:t>
            </a:r>
          </a:p>
          <a:p>
            <a:pPr marL="342900" indent="-342900">
              <a:buClr>
                <a:schemeClr val="accent2"/>
              </a:buClr>
              <a:buFont typeface="Nunito SemiBold" pitchFamily="2" charset="0"/>
              <a:buChar char="›"/>
            </a:pPr>
            <a:endParaRPr lang="fr-FR" sz="1800">
              <a:latin typeface="Nunito"/>
            </a:endParaRPr>
          </a:p>
          <a:p>
            <a:endParaRPr lang="fr-BE"/>
          </a:p>
        </p:txBody>
      </p:sp>
      <p:sp>
        <p:nvSpPr>
          <p:cNvPr id="5" name="Titre 1">
            <a:extLst>
              <a:ext uri="{FF2B5EF4-FFF2-40B4-BE49-F238E27FC236}">
                <a16:creationId xmlns:a16="http://schemas.microsoft.com/office/drawing/2014/main" id="{81535782-7DEC-76D0-BD31-B44B6FD9784D}"/>
              </a:ext>
            </a:extLst>
          </p:cNvPr>
          <p:cNvSpPr txBox="1">
            <a:spLocks/>
          </p:cNvSpPr>
          <p:nvPr/>
        </p:nvSpPr>
        <p:spPr>
          <a:xfrm>
            <a:off x="1260628" y="365125"/>
            <a:ext cx="10093171" cy="1135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spcBef>
                <a:spcPts val="0"/>
              </a:spcBef>
              <a:buClr>
                <a:srgbClr val="384F64"/>
              </a:buClr>
              <a:buSzPts val="3300"/>
            </a:pPr>
            <a:r>
              <a:rPr lang="fr-FR" sz="3300">
                <a:solidFill>
                  <a:srgbClr val="384F64"/>
                </a:solidFill>
                <a:latin typeface="Nunito SemiBold"/>
                <a:sym typeface="Nunito SemiBold"/>
              </a:rPr>
              <a:t>Ateliers en sous-groupes: bonification d’un programme d’actions</a:t>
            </a:r>
            <a:endParaRPr lang="fr-BE" sz="3300">
              <a:solidFill>
                <a:srgbClr val="384F64"/>
              </a:solidFill>
              <a:latin typeface="Nunito SemiBold"/>
              <a:sym typeface="Nunito SemiBold"/>
            </a:endParaRPr>
          </a:p>
        </p:txBody>
      </p:sp>
    </p:spTree>
    <p:extLst>
      <p:ext uri="{BB962C8B-B14F-4D97-AF65-F5344CB8AC3E}">
        <p14:creationId xmlns:p14="http://schemas.microsoft.com/office/powerpoint/2010/main" val="9059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47BC3-37CA-9F79-CBF6-DCA7849148B6}"/>
            </a:ext>
          </a:extLst>
        </p:cNvPr>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008455FC-18D4-598E-1DDE-88CEDA2C7317}"/>
              </a:ext>
            </a:extLst>
          </p:cNvPr>
          <p:cNvSpPr txBox="1">
            <a:spLocks/>
          </p:cNvSpPr>
          <p:nvPr/>
        </p:nvSpPr>
        <p:spPr>
          <a:xfrm>
            <a:off x="1260627" y="1603202"/>
            <a:ext cx="10602821" cy="499190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Nunito"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Nunito SemiBold" pitchFamily="2" charset="0"/>
              <a:buChar char="›"/>
              <a:defRPr sz="20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Nunito" pitchFamily="2"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Font typeface="+mj-lt"/>
              <a:buAutoNum type="arabicPeriod"/>
            </a:pPr>
            <a:r>
              <a:rPr lang="fr-FR" sz="1800" b="1">
                <a:latin typeface="Nunito"/>
              </a:rPr>
              <a:t>Rendre la notion de résilience accessible</a:t>
            </a:r>
            <a:r>
              <a:rPr lang="fr-FR" sz="1800">
                <a:latin typeface="Nunito"/>
              </a:rPr>
              <a:t> aux élus et agents, dans tous les territoires, et sensibiliser les joueurs aux grands principes et mécanismes de la résilience </a:t>
            </a:r>
          </a:p>
          <a:p>
            <a:pPr marL="342900" indent="-342900">
              <a:buClr>
                <a:schemeClr val="accent2"/>
              </a:buClr>
              <a:buFont typeface="+mj-lt"/>
              <a:buAutoNum type="arabicPeriod"/>
            </a:pPr>
            <a:r>
              <a:rPr lang="fr-FR" sz="1800" b="1">
                <a:latin typeface="Nunito"/>
              </a:rPr>
              <a:t>Faire connaitre les ressources existantes mobilisables </a:t>
            </a:r>
            <a:r>
              <a:rPr lang="fr-FR" sz="1800">
                <a:latin typeface="Nunito"/>
              </a:rPr>
              <a:t>(référentiels, outils, méthodes, etc.) </a:t>
            </a:r>
          </a:p>
          <a:p>
            <a:pPr marL="342900" indent="-342900">
              <a:buClr>
                <a:schemeClr val="accent2"/>
              </a:buClr>
              <a:buFont typeface="+mj-lt"/>
              <a:buAutoNum type="arabicPeriod"/>
            </a:pPr>
            <a:r>
              <a:rPr lang="fr-FR" sz="1800" b="1">
                <a:latin typeface="Nunito"/>
              </a:rPr>
              <a:t>Inciter au passage à l’action </a:t>
            </a:r>
            <a:r>
              <a:rPr lang="fr-FR" sz="1800">
                <a:latin typeface="Nunito"/>
              </a:rPr>
              <a:t>« dans le réel » en identifiant des premières étapes d’engagement activables </a:t>
            </a:r>
          </a:p>
          <a:p>
            <a:pPr marL="342900" indent="-342900">
              <a:buClr>
                <a:schemeClr val="accent2"/>
              </a:buClr>
              <a:buFont typeface="+mj-lt"/>
              <a:buAutoNum type="arabicPeriod"/>
            </a:pPr>
            <a:r>
              <a:rPr lang="fr-FR" sz="1800" b="1">
                <a:latin typeface="Nunito"/>
              </a:rPr>
              <a:t>Contribuer à l’émergence et à la consolidation d’une communauté d’acteurs </a:t>
            </a:r>
            <a:endParaRPr lang="fr-BE" b="1"/>
          </a:p>
        </p:txBody>
      </p:sp>
      <p:sp>
        <p:nvSpPr>
          <p:cNvPr id="5" name="Titre 1">
            <a:extLst>
              <a:ext uri="{FF2B5EF4-FFF2-40B4-BE49-F238E27FC236}">
                <a16:creationId xmlns:a16="http://schemas.microsoft.com/office/drawing/2014/main" id="{03854152-D685-1A5F-84E2-C1252D185317}"/>
              </a:ext>
            </a:extLst>
          </p:cNvPr>
          <p:cNvSpPr txBox="1">
            <a:spLocks/>
          </p:cNvSpPr>
          <p:nvPr/>
        </p:nvSpPr>
        <p:spPr>
          <a:xfrm>
            <a:off x="1260628" y="365125"/>
            <a:ext cx="10093171" cy="1135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spcBef>
                <a:spcPts val="0"/>
              </a:spcBef>
              <a:buClr>
                <a:srgbClr val="384F64"/>
              </a:buClr>
              <a:buSzPts val="3300"/>
            </a:pPr>
            <a:r>
              <a:rPr lang="fr-FR" sz="3300">
                <a:solidFill>
                  <a:srgbClr val="384F64"/>
                </a:solidFill>
                <a:latin typeface="Nunito SemiBold"/>
                <a:sym typeface="Nunito SemiBold"/>
              </a:rPr>
              <a:t>Objectifs du jeu </a:t>
            </a:r>
            <a:endParaRPr lang="fr-BE" sz="3300">
              <a:solidFill>
                <a:srgbClr val="384F64"/>
              </a:solidFill>
              <a:latin typeface="Nunito SemiBold"/>
              <a:sym typeface="Nunito SemiBold"/>
            </a:endParaRPr>
          </a:p>
        </p:txBody>
      </p:sp>
    </p:spTree>
    <p:extLst>
      <p:ext uri="{BB962C8B-B14F-4D97-AF65-F5344CB8AC3E}">
        <p14:creationId xmlns:p14="http://schemas.microsoft.com/office/powerpoint/2010/main" val="391885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C47EF-79A3-E98F-7511-B7C06C935443}"/>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01F56A81-FF41-173E-D493-9F6673735A07}"/>
              </a:ext>
            </a:extLst>
          </p:cNvPr>
          <p:cNvSpPr txBox="1">
            <a:spLocks/>
          </p:cNvSpPr>
          <p:nvPr/>
        </p:nvSpPr>
        <p:spPr>
          <a:xfrm>
            <a:off x="1260628" y="365125"/>
            <a:ext cx="10093171" cy="1135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spcBef>
                <a:spcPts val="0"/>
              </a:spcBef>
              <a:buClr>
                <a:srgbClr val="384F64"/>
              </a:buClr>
              <a:buSzPts val="3300"/>
            </a:pPr>
            <a:r>
              <a:rPr lang="fr-FR" sz="3300">
                <a:solidFill>
                  <a:srgbClr val="384F64"/>
                </a:solidFill>
                <a:latin typeface="Nunito SemiBold"/>
                <a:sym typeface="Nunito SemiBold"/>
              </a:rPr>
              <a:t>Pitch</a:t>
            </a:r>
            <a:endParaRPr lang="fr-BE" sz="3300">
              <a:solidFill>
                <a:srgbClr val="384F64"/>
              </a:solidFill>
              <a:latin typeface="Nunito SemiBold"/>
              <a:sym typeface="Nunito SemiBold"/>
            </a:endParaRPr>
          </a:p>
        </p:txBody>
      </p:sp>
      <p:pic>
        <p:nvPicPr>
          <p:cNvPr id="7" name="Image 6">
            <a:extLst>
              <a:ext uri="{FF2B5EF4-FFF2-40B4-BE49-F238E27FC236}">
                <a16:creationId xmlns:a16="http://schemas.microsoft.com/office/drawing/2014/main" id="{39155973-D3D0-90C7-C565-593DAFC25906}"/>
              </a:ext>
            </a:extLst>
          </p:cNvPr>
          <p:cNvPicPr>
            <a:picLocks noChangeAspect="1"/>
          </p:cNvPicPr>
          <p:nvPr/>
        </p:nvPicPr>
        <p:blipFill>
          <a:blip r:embed="rId2"/>
          <a:stretch>
            <a:fillRect/>
          </a:stretch>
        </p:blipFill>
        <p:spPr>
          <a:xfrm>
            <a:off x="3014232" y="1428471"/>
            <a:ext cx="6163535" cy="4001058"/>
          </a:xfrm>
          <a:prstGeom prst="rect">
            <a:avLst/>
          </a:prstGeom>
        </p:spPr>
      </p:pic>
    </p:spTree>
    <p:extLst>
      <p:ext uri="{BB962C8B-B14F-4D97-AF65-F5344CB8AC3E}">
        <p14:creationId xmlns:p14="http://schemas.microsoft.com/office/powerpoint/2010/main" val="348958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526B5-2103-BA93-600C-2D5758030DA8}"/>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BDC21D2E-0703-97AB-1B23-C721D7DF4EDC}"/>
              </a:ext>
            </a:extLst>
          </p:cNvPr>
          <p:cNvSpPr txBox="1">
            <a:spLocks/>
          </p:cNvSpPr>
          <p:nvPr/>
        </p:nvSpPr>
        <p:spPr>
          <a:xfrm>
            <a:off x="1260628" y="365125"/>
            <a:ext cx="10093171" cy="11352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spcBef>
                <a:spcPts val="0"/>
              </a:spcBef>
              <a:buClr>
                <a:srgbClr val="384F64"/>
              </a:buClr>
              <a:buSzPts val="3300"/>
            </a:pPr>
            <a:r>
              <a:rPr lang="fr-FR" sz="3300">
                <a:solidFill>
                  <a:srgbClr val="384F64"/>
                </a:solidFill>
                <a:latin typeface="Nunito SemiBold"/>
                <a:sym typeface="Nunito SemiBold"/>
              </a:rPr>
              <a:t>But du jeu </a:t>
            </a:r>
            <a:endParaRPr lang="fr-BE" sz="3300">
              <a:solidFill>
                <a:srgbClr val="384F64"/>
              </a:solidFill>
              <a:latin typeface="Nunito SemiBold"/>
              <a:sym typeface="Nunito SemiBold"/>
            </a:endParaRPr>
          </a:p>
        </p:txBody>
      </p:sp>
      <p:sp>
        <p:nvSpPr>
          <p:cNvPr id="2" name="Espace réservé du contenu 2">
            <a:extLst>
              <a:ext uri="{FF2B5EF4-FFF2-40B4-BE49-F238E27FC236}">
                <a16:creationId xmlns:a16="http://schemas.microsoft.com/office/drawing/2014/main" id="{F919555A-DD14-9D81-A328-B0C2C5F47A67}"/>
              </a:ext>
            </a:extLst>
          </p:cNvPr>
          <p:cNvSpPr txBox="1">
            <a:spLocks/>
          </p:cNvSpPr>
          <p:nvPr/>
        </p:nvSpPr>
        <p:spPr>
          <a:xfrm>
            <a:off x="1260627" y="1603202"/>
            <a:ext cx="10602821" cy="499190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Nunito"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Nunito SemiBold" pitchFamily="2" charset="0"/>
              <a:buChar char="›"/>
              <a:defRPr sz="20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Nunito" pitchFamily="2"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endParaRPr lang="fr-BE" b="1"/>
          </a:p>
        </p:txBody>
      </p:sp>
      <p:sp>
        <p:nvSpPr>
          <p:cNvPr id="3" name="Espace réservé du contenu 2">
            <a:extLst>
              <a:ext uri="{FF2B5EF4-FFF2-40B4-BE49-F238E27FC236}">
                <a16:creationId xmlns:a16="http://schemas.microsoft.com/office/drawing/2014/main" id="{25688233-1B45-DFE4-808C-A71ED08B4337}"/>
              </a:ext>
            </a:extLst>
          </p:cNvPr>
          <p:cNvSpPr txBox="1">
            <a:spLocks/>
          </p:cNvSpPr>
          <p:nvPr/>
        </p:nvSpPr>
        <p:spPr>
          <a:xfrm>
            <a:off x="1413027" y="1755602"/>
            <a:ext cx="10602821" cy="499190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Nunito"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Nunito SemiBold" pitchFamily="2" charset="0"/>
              <a:buChar char="›"/>
              <a:defRPr sz="20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Nunito" pitchFamily="2"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fr-FR" sz="1800">
                <a:latin typeface="Nunito"/>
              </a:rPr>
              <a:t>Le but du jeu est de créer les conditions nécessaires pour que le territoire soit moins vulnérable et suffisamment résilient pour continuer de fonctionner malgré les chocs et les perturbations qui adviennent tout le long de la partie. </a:t>
            </a:r>
            <a:br>
              <a:rPr lang="fr-FR" sz="1800">
                <a:latin typeface="Nunito"/>
              </a:rPr>
            </a:br>
            <a:br>
              <a:rPr lang="fr-FR" sz="1800">
                <a:latin typeface="Nunito"/>
              </a:rPr>
            </a:br>
            <a:r>
              <a:rPr lang="fr-FR" sz="1800">
                <a:latin typeface="Nunito"/>
              </a:rPr>
              <a:t>La partie est gagnée collectivement si, au moment du dernier choc, les jauges du territoire se situent dans un espace sûr et juste : entre un plancher social (besoins fondamentaux du territoire) et un plafond environnemental (limites environnementales du territoire).  </a:t>
            </a:r>
            <a:endParaRPr lang="fr-BE"/>
          </a:p>
        </p:txBody>
      </p:sp>
    </p:spTree>
    <p:extLst>
      <p:ext uri="{BB962C8B-B14F-4D97-AF65-F5344CB8AC3E}">
        <p14:creationId xmlns:p14="http://schemas.microsoft.com/office/powerpoint/2010/main" val="131802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8F066-6FBA-8DB8-93CC-E4595917A4FB}"/>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6C24583F-23D1-CEF0-0C54-DADD77D77678}"/>
              </a:ext>
            </a:extLst>
          </p:cNvPr>
          <p:cNvPicPr>
            <a:picLocks noChangeAspect="1"/>
          </p:cNvPicPr>
          <p:nvPr/>
        </p:nvPicPr>
        <p:blipFill>
          <a:blip r:embed="rId2"/>
          <a:stretch>
            <a:fillRect/>
          </a:stretch>
        </p:blipFill>
        <p:spPr>
          <a:xfrm>
            <a:off x="2388083" y="1254896"/>
            <a:ext cx="7415833" cy="5237979"/>
          </a:xfrm>
          <a:prstGeom prst="rect">
            <a:avLst/>
          </a:prstGeom>
        </p:spPr>
      </p:pic>
      <p:sp>
        <p:nvSpPr>
          <p:cNvPr id="4" name="Titre 1">
            <a:extLst>
              <a:ext uri="{FF2B5EF4-FFF2-40B4-BE49-F238E27FC236}">
                <a16:creationId xmlns:a16="http://schemas.microsoft.com/office/drawing/2014/main" id="{A06515D6-873A-15AD-D71D-1CB73E01F356}"/>
              </a:ext>
            </a:extLst>
          </p:cNvPr>
          <p:cNvSpPr txBox="1">
            <a:spLocks/>
          </p:cNvSpPr>
          <p:nvPr/>
        </p:nvSpPr>
        <p:spPr>
          <a:xfrm>
            <a:off x="1260628" y="365125"/>
            <a:ext cx="10093171" cy="673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spcBef>
                <a:spcPts val="0"/>
              </a:spcBef>
              <a:buClr>
                <a:srgbClr val="384F64"/>
              </a:buClr>
              <a:buSzPts val="3300"/>
            </a:pPr>
            <a:r>
              <a:rPr lang="fr-FR" sz="3300">
                <a:solidFill>
                  <a:srgbClr val="384F64"/>
                </a:solidFill>
                <a:latin typeface="Nunito SemiBold"/>
                <a:sym typeface="Nunito SemiBold"/>
              </a:rPr>
              <a:t>Plateau de jeu </a:t>
            </a:r>
            <a:endParaRPr lang="fr-BE" sz="3300">
              <a:solidFill>
                <a:srgbClr val="384F64"/>
              </a:solidFill>
              <a:latin typeface="Nunito SemiBold"/>
              <a:sym typeface="Nunito SemiBold"/>
            </a:endParaRPr>
          </a:p>
        </p:txBody>
      </p:sp>
      <p:sp>
        <p:nvSpPr>
          <p:cNvPr id="6" name="Rectangle 5">
            <a:extLst>
              <a:ext uri="{FF2B5EF4-FFF2-40B4-BE49-F238E27FC236}">
                <a16:creationId xmlns:a16="http://schemas.microsoft.com/office/drawing/2014/main" id="{6B17D0D7-7968-356B-E554-1EC87A97613F}"/>
              </a:ext>
            </a:extLst>
          </p:cNvPr>
          <p:cNvSpPr/>
          <p:nvPr/>
        </p:nvSpPr>
        <p:spPr>
          <a:xfrm>
            <a:off x="4095750" y="1428749"/>
            <a:ext cx="4581524" cy="4333876"/>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a:extLst>
              <a:ext uri="{FF2B5EF4-FFF2-40B4-BE49-F238E27FC236}">
                <a16:creationId xmlns:a16="http://schemas.microsoft.com/office/drawing/2014/main" id="{27446A6A-5A37-011B-1294-1AE493181DA6}"/>
              </a:ext>
            </a:extLst>
          </p:cNvPr>
          <p:cNvSpPr txBox="1"/>
          <p:nvPr/>
        </p:nvSpPr>
        <p:spPr>
          <a:xfrm>
            <a:off x="8759606" y="815329"/>
            <a:ext cx="3356194" cy="1477328"/>
          </a:xfrm>
          <a:prstGeom prst="rect">
            <a:avLst/>
          </a:prstGeom>
          <a:solidFill>
            <a:schemeClr val="accent2"/>
          </a:solidFill>
        </p:spPr>
        <p:txBody>
          <a:bodyPr wrap="square" rtlCol="0">
            <a:spAutoFit/>
          </a:bodyPr>
          <a:lstStyle/>
          <a:p>
            <a:r>
              <a:rPr lang="fr-FR" sz="1000">
                <a:latin typeface="Nunito" pitchFamily="2" charset="0"/>
              </a:rPr>
              <a:t>La jauge « Besoins du Territoire »</a:t>
            </a:r>
          </a:p>
          <a:p>
            <a:endParaRPr lang="fr-FR" sz="1000">
              <a:latin typeface="Nunito" pitchFamily="2" charset="0"/>
            </a:endParaRPr>
          </a:p>
          <a:p>
            <a:r>
              <a:rPr lang="fr-FR" sz="1000">
                <a:latin typeface="Nunito" pitchFamily="2" charset="0"/>
              </a:rPr>
              <a:t>C’est une jauge multicritère (un critère = un besoin </a:t>
            </a:r>
          </a:p>
          <a:p>
            <a:r>
              <a:rPr lang="fr-FR" sz="1000">
                <a:latin typeface="Nunito" pitchFamily="2" charset="0"/>
              </a:rPr>
              <a:t>fondamental du territoire). Le niveau des critères</a:t>
            </a:r>
          </a:p>
          <a:p>
            <a:r>
              <a:rPr lang="fr-FR" sz="1000">
                <a:latin typeface="Nunito" pitchFamily="2" charset="0"/>
              </a:rPr>
              <a:t> varie en fonction des impacts de chaque Action </a:t>
            </a:r>
          </a:p>
          <a:p>
            <a:r>
              <a:rPr lang="fr-FR" sz="1000">
                <a:latin typeface="Nunito" pitchFamily="2" charset="0"/>
              </a:rPr>
              <a:t>(visibles au verso des cartes Actions). </a:t>
            </a:r>
          </a:p>
          <a:p>
            <a:endParaRPr lang="fr-FR" sz="1000">
              <a:latin typeface="Nunito" pitchFamily="2" charset="0"/>
            </a:endParaRPr>
          </a:p>
          <a:p>
            <a:r>
              <a:rPr lang="fr-FR" sz="1000">
                <a:latin typeface="Nunito" pitchFamily="2" charset="0"/>
              </a:rPr>
              <a:t>Attention : un critère dans la zone “Game Over” entraîne automatiquement l’échec de la mission. </a:t>
            </a:r>
          </a:p>
        </p:txBody>
      </p:sp>
      <p:sp>
        <p:nvSpPr>
          <p:cNvPr id="8" name="Rectangle 7">
            <a:extLst>
              <a:ext uri="{FF2B5EF4-FFF2-40B4-BE49-F238E27FC236}">
                <a16:creationId xmlns:a16="http://schemas.microsoft.com/office/drawing/2014/main" id="{B4A2555C-81FA-822E-BE45-107CF68AFDFB}"/>
              </a:ext>
            </a:extLst>
          </p:cNvPr>
          <p:cNvSpPr/>
          <p:nvPr/>
        </p:nvSpPr>
        <p:spPr>
          <a:xfrm>
            <a:off x="2388083" y="2225674"/>
            <a:ext cx="1555266" cy="397510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a:extLst>
              <a:ext uri="{FF2B5EF4-FFF2-40B4-BE49-F238E27FC236}">
                <a16:creationId xmlns:a16="http://schemas.microsoft.com/office/drawing/2014/main" id="{3973CDA9-06A8-F866-1ACC-EB921AC5DFAF}"/>
              </a:ext>
            </a:extLst>
          </p:cNvPr>
          <p:cNvSpPr txBox="1"/>
          <p:nvPr/>
        </p:nvSpPr>
        <p:spPr>
          <a:xfrm>
            <a:off x="76199" y="2225674"/>
            <a:ext cx="2229552" cy="3016210"/>
          </a:xfrm>
          <a:prstGeom prst="rect">
            <a:avLst/>
          </a:prstGeom>
          <a:solidFill>
            <a:srgbClr val="00B050"/>
          </a:solidFill>
        </p:spPr>
        <p:txBody>
          <a:bodyPr wrap="square" rtlCol="0">
            <a:spAutoFit/>
          </a:bodyPr>
          <a:lstStyle/>
          <a:p>
            <a:r>
              <a:rPr lang="fr-FR" sz="1000">
                <a:latin typeface="Nunito" pitchFamily="2" charset="0"/>
              </a:rPr>
              <a:t>La jauge ‘Etat Environnemental du Territoire »</a:t>
            </a:r>
          </a:p>
          <a:p>
            <a:endParaRPr lang="fr-FR" sz="1000">
              <a:latin typeface="Nunito" pitchFamily="2" charset="0"/>
            </a:endParaRPr>
          </a:p>
          <a:p>
            <a:r>
              <a:rPr lang="fr-FR" sz="1000">
                <a:latin typeface="Nunito" pitchFamily="2" charset="0"/>
              </a:rPr>
              <a:t>Cette jauge représente la biocapacité et l’état environnemental du territoire. Son niveau évolue non seulement en fonction de l’impact des Actions mises en œuvre, mais également en fonction de la zone dans laquelle le territoire se trouve : régénération (+1 au tour suivant), stagnation ou dégénérescence (-2 au tour suivant). </a:t>
            </a:r>
          </a:p>
          <a:p>
            <a:endParaRPr lang="fr-FR" sz="1000">
              <a:latin typeface="Nunito" pitchFamily="2" charset="0"/>
            </a:endParaRPr>
          </a:p>
          <a:p>
            <a:r>
              <a:rPr lang="fr-FR" sz="1000">
                <a:latin typeface="Nunito" pitchFamily="2" charset="0"/>
              </a:rPr>
              <a:t>Attention : se retrouver dans la zone “Game Over” entraîne </a:t>
            </a:r>
          </a:p>
          <a:p>
            <a:r>
              <a:rPr lang="fr-FR" sz="1000">
                <a:latin typeface="Nunito" pitchFamily="2" charset="0"/>
              </a:rPr>
              <a:t>automatiquement l’échec de la mission. </a:t>
            </a:r>
          </a:p>
        </p:txBody>
      </p:sp>
      <p:sp>
        <p:nvSpPr>
          <p:cNvPr id="10" name="Rectangle 9">
            <a:extLst>
              <a:ext uri="{FF2B5EF4-FFF2-40B4-BE49-F238E27FC236}">
                <a16:creationId xmlns:a16="http://schemas.microsoft.com/office/drawing/2014/main" id="{399E42A5-10C5-EACA-5504-BC433D276BA2}"/>
              </a:ext>
            </a:extLst>
          </p:cNvPr>
          <p:cNvSpPr/>
          <p:nvPr/>
        </p:nvSpPr>
        <p:spPr>
          <a:xfrm>
            <a:off x="8740555" y="2742862"/>
            <a:ext cx="1215762" cy="3019763"/>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ZoneTexte 10">
            <a:extLst>
              <a:ext uri="{FF2B5EF4-FFF2-40B4-BE49-F238E27FC236}">
                <a16:creationId xmlns:a16="http://schemas.microsoft.com/office/drawing/2014/main" id="{F1C1D6A9-8A8A-7828-F5A8-10650FB0EB42}"/>
              </a:ext>
            </a:extLst>
          </p:cNvPr>
          <p:cNvSpPr txBox="1"/>
          <p:nvPr/>
        </p:nvSpPr>
        <p:spPr>
          <a:xfrm>
            <a:off x="10019598" y="2735896"/>
            <a:ext cx="2096202" cy="3477875"/>
          </a:xfrm>
          <a:prstGeom prst="rect">
            <a:avLst/>
          </a:prstGeom>
          <a:solidFill>
            <a:srgbClr val="0070C0"/>
          </a:solidFill>
        </p:spPr>
        <p:txBody>
          <a:bodyPr wrap="square" rtlCol="0">
            <a:spAutoFit/>
          </a:bodyPr>
          <a:lstStyle/>
          <a:p>
            <a:r>
              <a:rPr lang="fr-FR" sz="1000">
                <a:latin typeface="Nunito" pitchFamily="2" charset="0"/>
              </a:rPr>
              <a:t>La jauge « Ouverture Sociale au Changement »</a:t>
            </a:r>
          </a:p>
          <a:p>
            <a:endParaRPr lang="fr-FR" sz="1000">
              <a:latin typeface="Nunito" pitchFamily="2" charset="0"/>
            </a:endParaRPr>
          </a:p>
          <a:p>
            <a:r>
              <a:rPr lang="fr-FR" sz="1000">
                <a:latin typeface="Nunito" pitchFamily="2" charset="0"/>
              </a:rPr>
              <a:t>Définit la possibilité ou non qu’aura le Collège communal à mettre en œuvre des Actions (relativement) impopulaires. Son niveau augmente d’un point à la fin de chaque tour si et seulement si au </a:t>
            </a:r>
          </a:p>
          <a:p>
            <a:r>
              <a:rPr lang="fr-FR" sz="1000">
                <a:latin typeface="Nunito" pitchFamily="2" charset="0"/>
              </a:rPr>
              <a:t>moins une Action à Pouvoir d'Action Citoyen positif a été réalisée à chaque tour. A partir du tour 4, le niveau de la jauge augmente systématiquement d’un point supplémentaire. Les Actions de chaque tour ne pourront être effectuées que si le niveau d’Ouverture Sociale au Changement nécessaire à leur réalisation est inférieur ou égal au niveau sur la jauge.</a:t>
            </a:r>
          </a:p>
        </p:txBody>
      </p:sp>
      <p:sp>
        <p:nvSpPr>
          <p:cNvPr id="12" name="Rectangle 11">
            <a:extLst>
              <a:ext uri="{FF2B5EF4-FFF2-40B4-BE49-F238E27FC236}">
                <a16:creationId xmlns:a16="http://schemas.microsoft.com/office/drawing/2014/main" id="{95499A77-C1F1-92B1-7BF5-1C2C0FB5CADF}"/>
              </a:ext>
            </a:extLst>
          </p:cNvPr>
          <p:cNvSpPr/>
          <p:nvPr/>
        </p:nvSpPr>
        <p:spPr>
          <a:xfrm>
            <a:off x="4025681" y="5845176"/>
            <a:ext cx="5930636" cy="647700"/>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898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A06AA-B292-7397-4417-089E8B48B2B3}"/>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6994F20B-CC68-77C4-19A5-F9E290F12136}"/>
              </a:ext>
            </a:extLst>
          </p:cNvPr>
          <p:cNvSpPr txBox="1">
            <a:spLocks/>
          </p:cNvSpPr>
          <p:nvPr/>
        </p:nvSpPr>
        <p:spPr>
          <a:xfrm>
            <a:off x="1260628" y="365126"/>
            <a:ext cx="10093171" cy="9301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spcBef>
                <a:spcPts val="0"/>
              </a:spcBef>
              <a:buClr>
                <a:srgbClr val="384F64"/>
              </a:buClr>
              <a:buSzPts val="3300"/>
            </a:pPr>
            <a:r>
              <a:rPr lang="fr-FR">
                <a:solidFill>
                  <a:srgbClr val="384F64"/>
                </a:solidFill>
                <a:latin typeface="Nunito SemiBold"/>
                <a:sym typeface="Nunito SemiBold"/>
              </a:rPr>
              <a:t>Chaque tour, chaque joueur devra proposer une carte qui sera soumise au vote du Collège communal</a:t>
            </a:r>
            <a:endParaRPr lang="fr-BE">
              <a:solidFill>
                <a:srgbClr val="384F64"/>
              </a:solidFill>
              <a:latin typeface="Nunito SemiBold"/>
              <a:sym typeface="Nunito SemiBold"/>
            </a:endParaRPr>
          </a:p>
        </p:txBody>
      </p:sp>
      <p:sp>
        <p:nvSpPr>
          <p:cNvPr id="2" name="Espace réservé du contenu 2">
            <a:extLst>
              <a:ext uri="{FF2B5EF4-FFF2-40B4-BE49-F238E27FC236}">
                <a16:creationId xmlns:a16="http://schemas.microsoft.com/office/drawing/2014/main" id="{5692A525-0583-54CE-04E5-B0A384363C69}"/>
              </a:ext>
            </a:extLst>
          </p:cNvPr>
          <p:cNvSpPr txBox="1">
            <a:spLocks/>
          </p:cNvSpPr>
          <p:nvPr/>
        </p:nvSpPr>
        <p:spPr>
          <a:xfrm>
            <a:off x="1260627" y="1603202"/>
            <a:ext cx="10602821" cy="499190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Nunito"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Nunito SemiBold" pitchFamily="2" charset="0"/>
              <a:buChar char="›"/>
              <a:defRPr sz="20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Nunito" pitchFamily="2"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endParaRPr lang="fr-BE" b="1"/>
          </a:p>
        </p:txBody>
      </p:sp>
      <p:pic>
        <p:nvPicPr>
          <p:cNvPr id="6" name="Image 5">
            <a:extLst>
              <a:ext uri="{FF2B5EF4-FFF2-40B4-BE49-F238E27FC236}">
                <a16:creationId xmlns:a16="http://schemas.microsoft.com/office/drawing/2014/main" id="{E52484EA-C18E-490D-DFAE-DB8E730AC87B}"/>
              </a:ext>
            </a:extLst>
          </p:cNvPr>
          <p:cNvPicPr>
            <a:picLocks noChangeAspect="1"/>
          </p:cNvPicPr>
          <p:nvPr/>
        </p:nvPicPr>
        <p:blipFill>
          <a:blip r:embed="rId2"/>
          <a:stretch>
            <a:fillRect/>
          </a:stretch>
        </p:blipFill>
        <p:spPr>
          <a:xfrm>
            <a:off x="1260627" y="1876425"/>
            <a:ext cx="6895871" cy="4137522"/>
          </a:xfrm>
          <a:prstGeom prst="rect">
            <a:avLst/>
          </a:prstGeom>
        </p:spPr>
      </p:pic>
      <p:sp>
        <p:nvSpPr>
          <p:cNvPr id="7" name="Rectangle 6">
            <a:extLst>
              <a:ext uri="{FF2B5EF4-FFF2-40B4-BE49-F238E27FC236}">
                <a16:creationId xmlns:a16="http://schemas.microsoft.com/office/drawing/2014/main" id="{78892B31-3AD1-FF49-FF5E-E8AB929F898B}"/>
              </a:ext>
            </a:extLst>
          </p:cNvPr>
          <p:cNvSpPr/>
          <p:nvPr/>
        </p:nvSpPr>
        <p:spPr>
          <a:xfrm>
            <a:off x="1565313" y="1778248"/>
            <a:ext cx="1085850" cy="603002"/>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AF830B13-52D9-16F3-69AF-B8BB37CEB1CE}"/>
              </a:ext>
            </a:extLst>
          </p:cNvPr>
          <p:cNvSpPr/>
          <p:nvPr/>
        </p:nvSpPr>
        <p:spPr>
          <a:xfrm>
            <a:off x="1260626" y="2450271"/>
            <a:ext cx="1228611" cy="77870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37EBCDA2-3951-B5D4-31A8-AAD84AF700D0}"/>
              </a:ext>
            </a:extLst>
          </p:cNvPr>
          <p:cNvSpPr/>
          <p:nvPr/>
        </p:nvSpPr>
        <p:spPr>
          <a:xfrm>
            <a:off x="6080276" y="2688396"/>
            <a:ext cx="2076222" cy="778704"/>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a:extLst>
              <a:ext uri="{FF2B5EF4-FFF2-40B4-BE49-F238E27FC236}">
                <a16:creationId xmlns:a16="http://schemas.microsoft.com/office/drawing/2014/main" id="{0910B20C-BE9A-E7F9-1AB0-765BF1FA923D}"/>
              </a:ext>
            </a:extLst>
          </p:cNvPr>
          <p:cNvSpPr txBox="1"/>
          <p:nvPr/>
        </p:nvSpPr>
        <p:spPr>
          <a:xfrm>
            <a:off x="8461184" y="2259479"/>
            <a:ext cx="3356194" cy="1938992"/>
          </a:xfrm>
          <a:prstGeom prst="rect">
            <a:avLst/>
          </a:prstGeom>
          <a:solidFill>
            <a:schemeClr val="accent2"/>
          </a:solidFill>
        </p:spPr>
        <p:txBody>
          <a:bodyPr wrap="square" rtlCol="0">
            <a:spAutoFit/>
          </a:bodyPr>
          <a:lstStyle/>
          <a:p>
            <a:r>
              <a:rPr lang="fr-FR" sz="1200">
                <a:latin typeface="Nunito" pitchFamily="2" charset="0"/>
              </a:rPr>
              <a:t>Ressources nécessaires et les conditions pour qu’une carte puisse être jouées. Les Actions ne pourront être jouées qu’aux conditions suivantes : </a:t>
            </a:r>
          </a:p>
          <a:p>
            <a:endParaRPr lang="fr-FR" sz="1200">
              <a:latin typeface="Nunito" pitchFamily="2" charset="0"/>
            </a:endParaRPr>
          </a:p>
          <a:p>
            <a:pPr marL="171450" indent="-171450">
              <a:buFont typeface="Wingdings" panose="05000000000000000000" pitchFamily="2" charset="2"/>
              <a:buChar char="ü"/>
            </a:pPr>
            <a:r>
              <a:rPr lang="fr-FR" sz="1200">
                <a:latin typeface="Nunito" pitchFamily="2" charset="0"/>
              </a:rPr>
              <a:t>Les ressources humaines et en argent sont suffisantes </a:t>
            </a:r>
          </a:p>
          <a:p>
            <a:pPr marL="171450" indent="-171450">
              <a:buFont typeface="Wingdings" panose="05000000000000000000" pitchFamily="2" charset="2"/>
              <a:buChar char="ü"/>
            </a:pPr>
            <a:r>
              <a:rPr lang="fr-FR" sz="1200">
                <a:latin typeface="Nunito" pitchFamily="2" charset="0"/>
              </a:rPr>
              <a:t>Le niveau d’Ouverture Sociale au Changement nécessaire est atteint </a:t>
            </a:r>
          </a:p>
          <a:p>
            <a:pPr marL="171450" indent="-171450">
              <a:buFont typeface="Wingdings" panose="05000000000000000000" pitchFamily="2" charset="2"/>
              <a:buChar char="ü"/>
            </a:pPr>
            <a:r>
              <a:rPr lang="fr-FR" sz="1200">
                <a:latin typeface="Nunito" pitchFamily="2" charset="0"/>
              </a:rPr>
              <a:t>La conditionnalité est remplie </a:t>
            </a:r>
          </a:p>
        </p:txBody>
      </p:sp>
    </p:spTree>
    <p:extLst>
      <p:ext uri="{BB962C8B-B14F-4D97-AF65-F5344CB8AC3E}">
        <p14:creationId xmlns:p14="http://schemas.microsoft.com/office/powerpoint/2010/main" val="156927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9F0C7-D970-160C-11FE-2DAA2CF350AF}"/>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50680952-F59E-1441-D16A-3D1799A86CFF}"/>
              </a:ext>
            </a:extLst>
          </p:cNvPr>
          <p:cNvSpPr txBox="1">
            <a:spLocks/>
          </p:cNvSpPr>
          <p:nvPr/>
        </p:nvSpPr>
        <p:spPr>
          <a:xfrm>
            <a:off x="1260628" y="365125"/>
            <a:ext cx="10093171" cy="6569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2800" b="1" kern="1200">
                <a:solidFill>
                  <a:schemeClr val="tx2"/>
                </a:solidFill>
                <a:latin typeface="Nunito SemiBold" pitchFamily="2" charset="0"/>
                <a:ea typeface="+mj-ea"/>
                <a:cs typeface="+mj-cs"/>
              </a:defRPr>
            </a:lvl1pPr>
          </a:lstStyle>
          <a:p>
            <a:pPr algn="l">
              <a:spcBef>
                <a:spcPts val="0"/>
              </a:spcBef>
              <a:buClr>
                <a:srgbClr val="384F64"/>
              </a:buClr>
              <a:buSzPts val="3300"/>
            </a:pPr>
            <a:r>
              <a:rPr lang="fr-FR">
                <a:solidFill>
                  <a:srgbClr val="384F64"/>
                </a:solidFill>
                <a:latin typeface="Nunito SemiBold"/>
                <a:sym typeface="Nunito SemiBold"/>
              </a:rPr>
              <a:t>Déroulement d’un tour </a:t>
            </a:r>
            <a:endParaRPr lang="fr-BE">
              <a:solidFill>
                <a:srgbClr val="384F64"/>
              </a:solidFill>
              <a:latin typeface="Nunito SemiBold"/>
              <a:sym typeface="Nunito SemiBold"/>
            </a:endParaRPr>
          </a:p>
        </p:txBody>
      </p:sp>
      <p:sp>
        <p:nvSpPr>
          <p:cNvPr id="2" name="Espace réservé du contenu 2">
            <a:extLst>
              <a:ext uri="{FF2B5EF4-FFF2-40B4-BE49-F238E27FC236}">
                <a16:creationId xmlns:a16="http://schemas.microsoft.com/office/drawing/2014/main" id="{F4CE0581-D3CC-8EBC-EEF4-9D60D04E2ABD}"/>
              </a:ext>
            </a:extLst>
          </p:cNvPr>
          <p:cNvSpPr txBox="1">
            <a:spLocks/>
          </p:cNvSpPr>
          <p:nvPr/>
        </p:nvSpPr>
        <p:spPr>
          <a:xfrm>
            <a:off x="1260627" y="1603202"/>
            <a:ext cx="10602821" cy="499190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Nunito"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Nunito SemiBold" pitchFamily="2" charset="0"/>
              <a:buChar char="›"/>
              <a:defRPr sz="20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Nunito" pitchFamily="2"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endParaRPr lang="fr-BE" b="1"/>
          </a:p>
        </p:txBody>
      </p:sp>
      <p:sp>
        <p:nvSpPr>
          <p:cNvPr id="3" name="Espace réservé du contenu 2">
            <a:extLst>
              <a:ext uri="{FF2B5EF4-FFF2-40B4-BE49-F238E27FC236}">
                <a16:creationId xmlns:a16="http://schemas.microsoft.com/office/drawing/2014/main" id="{95F0914E-8AE1-EE74-3960-4508813826A6}"/>
              </a:ext>
            </a:extLst>
          </p:cNvPr>
          <p:cNvSpPr txBox="1">
            <a:spLocks/>
          </p:cNvSpPr>
          <p:nvPr/>
        </p:nvSpPr>
        <p:spPr>
          <a:xfrm>
            <a:off x="1413027" y="1304926"/>
            <a:ext cx="10602821" cy="544258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Nunito" pitchFamily="2" charset="0"/>
                <a:ea typeface="+mn-ea"/>
                <a:cs typeface="+mn-cs"/>
              </a:defRPr>
            </a:lvl1pPr>
            <a:lvl2pPr marL="685800" indent="-228600" algn="l" defTabSz="914400" rtl="0" eaLnBrk="1" latinLnBrk="0" hangingPunct="1">
              <a:lnSpc>
                <a:spcPct val="90000"/>
              </a:lnSpc>
              <a:spcBef>
                <a:spcPts val="500"/>
              </a:spcBef>
              <a:buClr>
                <a:schemeClr val="accent2"/>
              </a:buClr>
              <a:buFont typeface="Nunito SemiBold" pitchFamily="2" charset="0"/>
              <a:buChar char="›"/>
              <a:defRPr sz="20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Nunito" pitchFamily="2"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endParaRPr lang="fr-FR" sz="1400">
              <a:latin typeface="Nunito"/>
            </a:endParaRPr>
          </a:p>
          <a:p>
            <a:pPr>
              <a:buClr>
                <a:schemeClr val="accent2"/>
              </a:buClr>
            </a:pPr>
            <a:r>
              <a:rPr lang="fr-FR" sz="1400">
                <a:solidFill>
                  <a:srgbClr val="FF0000"/>
                </a:solidFill>
                <a:latin typeface="Nunito"/>
              </a:rPr>
              <a:t>0.    </a:t>
            </a:r>
            <a:r>
              <a:rPr lang="fr-FR" sz="1400">
                <a:latin typeface="Nunito"/>
              </a:rPr>
              <a:t>Prise de connaissance de son rôle et élection du bourgmestre</a:t>
            </a:r>
          </a:p>
          <a:p>
            <a:pPr marL="342900" indent="-342900">
              <a:buClr>
                <a:schemeClr val="accent2"/>
              </a:buClr>
              <a:buFont typeface="+mj-lt"/>
              <a:buAutoNum type="arabicPeriod"/>
            </a:pPr>
            <a:r>
              <a:rPr lang="fr-FR" sz="1400">
                <a:latin typeface="Nunito"/>
              </a:rPr>
              <a:t>Observation du niveau des Jauges </a:t>
            </a:r>
          </a:p>
          <a:p>
            <a:pPr marL="342900" indent="-342900">
              <a:buClr>
                <a:schemeClr val="accent2"/>
              </a:buClr>
              <a:buFont typeface="+mj-lt"/>
              <a:buAutoNum type="arabicPeriod"/>
            </a:pPr>
            <a:r>
              <a:rPr lang="fr-FR" sz="1400">
                <a:latin typeface="Nunito"/>
              </a:rPr>
              <a:t>Lecture du Journal TV + application des effets sur les jauges </a:t>
            </a:r>
          </a:p>
          <a:p>
            <a:pPr marL="342900" indent="-342900">
              <a:buClr>
                <a:schemeClr val="accent2"/>
              </a:buClr>
              <a:buFont typeface="+mj-lt"/>
              <a:buAutoNum type="arabicPeriod"/>
            </a:pPr>
            <a:r>
              <a:rPr lang="fr-FR" sz="1400">
                <a:latin typeface="Nunito"/>
              </a:rPr>
              <a:t>Collecte des ressources (chaque jour pioche une carte) </a:t>
            </a:r>
          </a:p>
          <a:p>
            <a:pPr marL="342900" indent="-342900">
              <a:buClr>
                <a:schemeClr val="accent2"/>
              </a:buClr>
              <a:buFont typeface="+mj-lt"/>
              <a:buAutoNum type="arabicPeriod"/>
            </a:pPr>
            <a:r>
              <a:rPr lang="fr-FR" sz="1400">
                <a:latin typeface="Nunito"/>
              </a:rPr>
              <a:t>Chaque joueur prend connaissance des cartes Actions du tour devant lui et en sélectionne une à mettre en jeu </a:t>
            </a:r>
          </a:p>
          <a:p>
            <a:pPr marL="342900" indent="-342900">
              <a:buClr>
                <a:schemeClr val="accent2"/>
              </a:buClr>
              <a:buFont typeface="+mj-lt"/>
              <a:buAutoNum type="arabicPeriod"/>
            </a:pPr>
            <a:r>
              <a:rPr lang="fr-FR" sz="1400">
                <a:latin typeface="Nunito"/>
              </a:rPr>
              <a:t>Possibilité de faire Appel à une Experte </a:t>
            </a:r>
          </a:p>
          <a:p>
            <a:pPr marL="342900" indent="-342900">
              <a:buClr>
                <a:schemeClr val="accent2"/>
              </a:buClr>
              <a:buFont typeface="+mj-lt"/>
              <a:buAutoNum type="arabicPeriod"/>
            </a:pPr>
            <a:r>
              <a:rPr lang="fr-FR" sz="1400">
                <a:latin typeface="Nunito"/>
              </a:rPr>
              <a:t>Choix collectif des Actions à mettre en œuvre </a:t>
            </a:r>
          </a:p>
          <a:p>
            <a:pPr marL="342900" indent="-342900">
              <a:buClr>
                <a:schemeClr val="accent2"/>
              </a:buClr>
              <a:buFont typeface="+mj-lt"/>
              <a:buAutoNum type="arabicPeriod"/>
            </a:pPr>
            <a:r>
              <a:rPr lang="fr-FR" sz="1400">
                <a:latin typeface="Nunito"/>
              </a:rPr>
              <a:t>Comptage des Ressources nécessaires </a:t>
            </a:r>
          </a:p>
          <a:p>
            <a:pPr marL="1028700" lvl="1" indent="-342900">
              <a:buFont typeface="Wingdings" panose="05000000000000000000" pitchFamily="2" charset="2"/>
              <a:buChar char="ü"/>
            </a:pPr>
            <a:r>
              <a:rPr lang="fr-FR" sz="1400">
                <a:latin typeface="Nunito"/>
              </a:rPr>
              <a:t>RH et argent suffisants </a:t>
            </a:r>
          </a:p>
          <a:p>
            <a:pPr marL="1028700" lvl="1" indent="-342900">
              <a:buFont typeface="Wingdings" panose="05000000000000000000" pitchFamily="2" charset="2"/>
              <a:buChar char="ü"/>
            </a:pPr>
            <a:r>
              <a:rPr lang="fr-FR" sz="1400">
                <a:latin typeface="Nunito"/>
              </a:rPr>
              <a:t>Niveau ouverture sociale au changement </a:t>
            </a:r>
          </a:p>
          <a:p>
            <a:pPr marL="1028700" lvl="1" indent="-342900">
              <a:buFont typeface="Wingdings" panose="05000000000000000000" pitchFamily="2" charset="2"/>
              <a:buChar char="ü"/>
            </a:pPr>
            <a:r>
              <a:rPr lang="fr-FR" sz="1400">
                <a:latin typeface="Nunito"/>
              </a:rPr>
              <a:t>Conditionnalité </a:t>
            </a:r>
          </a:p>
          <a:p>
            <a:pPr marL="342900" indent="-342900">
              <a:buClr>
                <a:schemeClr val="accent2"/>
              </a:buClr>
              <a:buFont typeface="+mj-lt"/>
              <a:buAutoNum type="arabicPeriod"/>
            </a:pPr>
            <a:r>
              <a:rPr lang="fr-FR" sz="1400">
                <a:latin typeface="Nunito"/>
              </a:rPr>
              <a:t>Mise en œuvre des Actions en fonction des Ressources disponibles </a:t>
            </a:r>
          </a:p>
          <a:p>
            <a:pPr marL="342900" indent="-342900">
              <a:buClr>
                <a:schemeClr val="accent2"/>
              </a:buClr>
              <a:buFont typeface="+mj-lt"/>
              <a:buAutoNum type="arabicPeriod"/>
            </a:pPr>
            <a:r>
              <a:rPr lang="fr-FR" sz="1400">
                <a:latin typeface="Nunito"/>
              </a:rPr>
              <a:t>Lecture des cartes Echos du Terrain </a:t>
            </a:r>
          </a:p>
          <a:p>
            <a:pPr marL="342900" indent="-342900">
              <a:buClr>
                <a:schemeClr val="accent2"/>
              </a:buClr>
              <a:buFont typeface="+mj-lt"/>
              <a:buAutoNum type="arabicPeriod"/>
            </a:pPr>
            <a:r>
              <a:rPr lang="fr-FR" sz="1400">
                <a:latin typeface="Nunito"/>
              </a:rPr>
              <a:t>Mise à jour des jauges </a:t>
            </a:r>
          </a:p>
          <a:p>
            <a:pPr marL="1028700" lvl="1" indent="-342900">
              <a:buFont typeface="Wingdings" panose="05000000000000000000" pitchFamily="2" charset="2"/>
              <a:buChar char="Ø"/>
            </a:pPr>
            <a:r>
              <a:rPr lang="fr-FR" sz="1400">
                <a:latin typeface="Nunito"/>
              </a:rPr>
              <a:t>Fin de chaque tour, ajuster jauge « Ouverture Sociale au Changement » si action à </a:t>
            </a:r>
            <a:r>
              <a:rPr lang="fr-FR" sz="1400" err="1">
                <a:latin typeface="Nunito"/>
              </a:rPr>
              <a:t>encapacitation</a:t>
            </a:r>
            <a:r>
              <a:rPr lang="fr-FR" sz="1400">
                <a:latin typeface="Nunito"/>
              </a:rPr>
              <a:t> positive jouée</a:t>
            </a:r>
          </a:p>
          <a:p>
            <a:pPr marL="1028700" lvl="1" indent="-342900">
              <a:buFont typeface="Wingdings" panose="05000000000000000000" pitchFamily="2" charset="2"/>
              <a:buChar char="Ø"/>
            </a:pPr>
            <a:r>
              <a:rPr lang="fr-FR" sz="1400">
                <a:latin typeface="Nunito"/>
              </a:rPr>
              <a:t>Fin de chaque tour, +1 pt systématiquement à « Ouverture Sociale au Changement » dès le tour 4 </a:t>
            </a:r>
          </a:p>
          <a:p>
            <a:pPr marL="1028700" lvl="1" indent="-342900">
              <a:buFont typeface="Wingdings" panose="05000000000000000000" pitchFamily="2" charset="2"/>
              <a:buChar char="Ø"/>
            </a:pPr>
            <a:r>
              <a:rPr lang="fr-FR" sz="1400">
                <a:latin typeface="Nunito"/>
              </a:rPr>
              <a:t>Fin de chaque tour, -2, = 0 ou +1 à la jauge « Etat Environnemental du Territoire » en fonction de si on se situe en dégénérescence, stagnation ou régénération   </a:t>
            </a:r>
          </a:p>
        </p:txBody>
      </p:sp>
    </p:spTree>
    <p:extLst>
      <p:ext uri="{BB962C8B-B14F-4D97-AF65-F5344CB8AC3E}">
        <p14:creationId xmlns:p14="http://schemas.microsoft.com/office/powerpoint/2010/main" val="495849922"/>
      </p:ext>
    </p:extLst>
  </p:cSld>
  <p:clrMapOvr>
    <a:masterClrMapping/>
  </p:clrMapOvr>
</p:sld>
</file>

<file path=ppt/theme/theme1.xml><?xml version="1.0" encoding="utf-8"?>
<a:theme xmlns:a="http://schemas.openxmlformats.org/drawingml/2006/main" name="Thème Office">
  <a:themeElements>
    <a:clrScheme name="Personnalisé 2">
      <a:dk1>
        <a:srgbClr val="595959"/>
      </a:dk1>
      <a:lt1>
        <a:srgbClr val="FFFFFF"/>
      </a:lt1>
      <a:dk2>
        <a:srgbClr val="595959"/>
      </a:dk2>
      <a:lt2>
        <a:srgbClr val="E7E6E6"/>
      </a:lt2>
      <a:accent1>
        <a:srgbClr val="3E5876"/>
      </a:accent1>
      <a:accent2>
        <a:srgbClr val="EF4127"/>
      </a:accent2>
      <a:accent3>
        <a:srgbClr val="15505B"/>
      </a:accent3>
      <a:accent4>
        <a:srgbClr val="DC602C"/>
      </a:accent4>
      <a:accent5>
        <a:srgbClr val="FFCB46"/>
      </a:accent5>
      <a:accent6>
        <a:srgbClr val="15505B"/>
      </a:accent6>
      <a:hlink>
        <a:srgbClr val="3E587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f0c47a-89de-4256-972f-e1abe907faa5" xsi:nil="true"/>
    <lcf76f155ced4ddcb4097134ff3c332f xmlns="8710636d-9857-4743-9e78-7d58039af9bd">
      <Terms xmlns="http://schemas.microsoft.com/office/infopath/2007/PartnerControls"/>
    </lcf76f155ced4ddcb4097134ff3c332f>
    <SharedWithUsers xmlns="18f0c47a-89de-4256-972f-e1abe907faa5">
      <UserInfo>
        <DisplayName>Johanna D'Hernoncourt - Energie Commune</DisplayName>
        <AccountId>20</AccountId>
        <AccountType/>
      </UserInfo>
      <UserInfo>
        <DisplayName>Nicolas Hubert - Energie Commune</DisplayName>
        <AccountId>894</AccountId>
        <AccountType/>
      </UserInfo>
      <UserInfo>
        <DisplayName>Frederic Praillet - Energie Commune</DisplayName>
        <AccountId>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C30C93E793E04387733ADA109240D8" ma:contentTypeVersion="18" ma:contentTypeDescription="Crée un document." ma:contentTypeScope="" ma:versionID="16392a95d877e1cdb4fb2bca8be4c56e">
  <xsd:schema xmlns:xsd="http://www.w3.org/2001/XMLSchema" xmlns:xs="http://www.w3.org/2001/XMLSchema" xmlns:p="http://schemas.microsoft.com/office/2006/metadata/properties" xmlns:ns2="8710636d-9857-4743-9e78-7d58039af9bd" xmlns:ns3="18f0c47a-89de-4256-972f-e1abe907faa5" targetNamespace="http://schemas.microsoft.com/office/2006/metadata/properties" ma:root="true" ma:fieldsID="fd9ed2bd9464deebd5c98ace3ab2618e" ns2:_="" ns3:_="">
    <xsd:import namespace="8710636d-9857-4743-9e78-7d58039af9bd"/>
    <xsd:import namespace="18f0c47a-89de-4256-972f-e1abe907fa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10636d-9857-4743-9e78-7d58039af9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9d58c1fb-32c6-4b56-aee8-90a1d1f8af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f0c47a-89de-4256-972f-e1abe907faa5"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064a744-288c-450e-83a8-f62fbb83f798}" ma:internalName="TaxCatchAll" ma:showField="CatchAllData" ma:web="18f0c47a-89de-4256-972f-e1abe907fa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7F6DA-B766-438A-9D07-204052EA17B3}">
  <ds:schemaRefs>
    <ds:schemaRef ds:uri="18f0c47a-89de-4256-972f-e1abe907faa5"/>
    <ds:schemaRef ds:uri="8710636d-9857-4743-9e78-7d58039af9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E7E1093-A73A-40C7-A521-F473B01AC756}">
  <ds:schemaRefs>
    <ds:schemaRef ds:uri="http://schemas.microsoft.com/sharepoint/v3/contenttype/forms"/>
  </ds:schemaRefs>
</ds:datastoreItem>
</file>

<file path=customXml/itemProps3.xml><?xml version="1.0" encoding="utf-8"?>
<ds:datastoreItem xmlns:ds="http://schemas.openxmlformats.org/officeDocument/2006/customXml" ds:itemID="{23691A55-8B62-4603-AA05-49C5B81309CB}">
  <ds:schemaRefs>
    <ds:schemaRef ds:uri="18f0c47a-89de-4256-972f-e1abe907faa5"/>
    <ds:schemaRef ds:uri="8710636d-9857-4743-9e78-7d58039af9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19</Notes>
  <HiddenSlides>7</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Systèmes social-écologiques</vt:lpstr>
      <vt:lpstr>Des limites planétaires dépassées</vt:lpstr>
      <vt:lpstr>Que se passe-t-il quand on dépasse les limites d’un éco-système?</vt:lpstr>
      <vt:lpstr>PowerPoint Presentation</vt:lpstr>
      <vt:lpstr>PowerPoint Presentation</vt:lpstr>
      <vt:lpstr>PowerPoint Presentation</vt:lpstr>
      <vt:lpstr>PowerPoint Presentation</vt:lpstr>
      <vt:lpstr>Résilience territoriale sociale-écologique Une nouvelle approche de la gestion des territoires</vt:lpstr>
      <vt:lpstr>PowerPoint Presentation</vt:lpstr>
      <vt:lpstr>Une nouvelle approche Donut</vt:lpstr>
      <vt:lpstr>PowerPoint Presentation</vt:lpstr>
      <vt:lpstr>PowerPoint Presentation</vt:lpstr>
      <vt:lpstr>Résilience territoriale sociale-écologique Une nouvelle approche de la gestion des territoires</vt:lpstr>
      <vt:lpstr>Face à la complexité, à l’ambiguïté, à la volatilité et à l’incertitude 7 principes de résilience territoriale sociale-écologique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PAEDC &amp; résilience</vt:lpstr>
      <vt:lpstr>PAEDC &amp; résilience</vt:lpstr>
      <vt:lpstr>Ressources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Faciliter la montée en résilience des territoires wallons</dc:title>
  <dc:creator>Frederic Praillet - APERe</dc:creator>
  <cp:revision>1</cp:revision>
  <cp:lastPrinted>2022-06-24T11:07:11Z</cp:lastPrinted>
  <dcterms:created xsi:type="dcterms:W3CDTF">2021-08-23T14:35:54Z</dcterms:created>
  <dcterms:modified xsi:type="dcterms:W3CDTF">2024-02-22T12:53:57Z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0x0101004DC30C93E793E04387733ADA109240D8</vt:lpwstr>
  </property>
  <property fmtid="{D5CDD505-2E9C-101B-9397-08002B2CF9AE}" pid="3" name="MediaServiceImageTags">
    <vt:lpwstr/>
  </property>
</Properties>
</file>