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5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C8B52D-77F2-4E77-8A23-148F6FE698CD}" v="789" dt="2023-10-05T09:14:03.861"/>
    <p1510:client id="{D6C76507-B3E7-4449-AAE7-6568171F6797}" v="349" vWet="351" dt="2023-10-05T09:03:21.9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CARME Boris" userId="418f91db-a7fa-486b-911e-e0898f19fe37" providerId="ADAL" clId="{E042265A-F7EB-479D-ACAB-2D3AFC763E49}"/>
    <pc:docChg chg="undo custSel modSld">
      <pc:chgData name="DUCARME Boris" userId="418f91db-a7fa-486b-911e-e0898f19fe37" providerId="ADAL" clId="{E042265A-F7EB-479D-ACAB-2D3AFC763E49}" dt="2023-10-05T09:41:45.423" v="24" actId="20577"/>
      <pc:docMkLst>
        <pc:docMk/>
      </pc:docMkLst>
      <pc:sldChg chg="modSp mod">
        <pc:chgData name="DUCARME Boris" userId="418f91db-a7fa-486b-911e-e0898f19fe37" providerId="ADAL" clId="{E042265A-F7EB-479D-ACAB-2D3AFC763E49}" dt="2023-10-05T09:37:54.861" v="19" actId="20577"/>
        <pc:sldMkLst>
          <pc:docMk/>
          <pc:sldMk cId="1925917829" sldId="258"/>
        </pc:sldMkLst>
        <pc:spChg chg="mod">
          <ac:chgData name="DUCARME Boris" userId="418f91db-a7fa-486b-911e-e0898f19fe37" providerId="ADAL" clId="{E042265A-F7EB-479D-ACAB-2D3AFC763E49}" dt="2023-10-05T09:37:54.861" v="19" actId="20577"/>
          <ac:spMkLst>
            <pc:docMk/>
            <pc:sldMk cId="1925917829" sldId="258"/>
            <ac:spMk id="3" creationId="{9921BE88-E13C-9310-A567-7BB0FBBA5A80}"/>
          </ac:spMkLst>
        </pc:spChg>
      </pc:sldChg>
      <pc:sldChg chg="modSp mod">
        <pc:chgData name="DUCARME Boris" userId="418f91db-a7fa-486b-911e-e0898f19fe37" providerId="ADAL" clId="{E042265A-F7EB-479D-ACAB-2D3AFC763E49}" dt="2023-10-05T09:39:28.783" v="21" actId="1076"/>
        <pc:sldMkLst>
          <pc:docMk/>
          <pc:sldMk cId="1042099929" sldId="261"/>
        </pc:sldMkLst>
        <pc:spChg chg="mod">
          <ac:chgData name="DUCARME Boris" userId="418f91db-a7fa-486b-911e-e0898f19fe37" providerId="ADAL" clId="{E042265A-F7EB-479D-ACAB-2D3AFC763E49}" dt="2023-10-05T09:39:28.783" v="21" actId="1076"/>
          <ac:spMkLst>
            <pc:docMk/>
            <pc:sldMk cId="1042099929" sldId="261"/>
            <ac:spMk id="6" creationId="{AE1793FD-EE59-1B9E-2B82-36170C91523F}"/>
          </ac:spMkLst>
        </pc:spChg>
      </pc:sldChg>
      <pc:sldChg chg="modSp mod">
        <pc:chgData name="DUCARME Boris" userId="418f91db-a7fa-486b-911e-e0898f19fe37" providerId="ADAL" clId="{E042265A-F7EB-479D-ACAB-2D3AFC763E49}" dt="2023-10-05T09:41:09.738" v="22" actId="20577"/>
        <pc:sldMkLst>
          <pc:docMk/>
          <pc:sldMk cId="79937613" sldId="266"/>
        </pc:sldMkLst>
        <pc:spChg chg="mod">
          <ac:chgData name="DUCARME Boris" userId="418f91db-a7fa-486b-911e-e0898f19fe37" providerId="ADAL" clId="{E042265A-F7EB-479D-ACAB-2D3AFC763E49}" dt="2023-10-05T09:41:09.738" v="22" actId="20577"/>
          <ac:spMkLst>
            <pc:docMk/>
            <pc:sldMk cId="79937613" sldId="266"/>
            <ac:spMk id="3" creationId="{66CD5640-9D70-D0D2-8636-7EAAF710E592}"/>
          </ac:spMkLst>
        </pc:spChg>
      </pc:sldChg>
      <pc:sldChg chg="modSp mod">
        <pc:chgData name="DUCARME Boris" userId="418f91db-a7fa-486b-911e-e0898f19fe37" providerId="ADAL" clId="{E042265A-F7EB-479D-ACAB-2D3AFC763E49}" dt="2023-10-05T09:41:45.423" v="24" actId="20577"/>
        <pc:sldMkLst>
          <pc:docMk/>
          <pc:sldMk cId="1690544707" sldId="267"/>
        </pc:sldMkLst>
        <pc:spChg chg="mod">
          <ac:chgData name="DUCARME Boris" userId="418f91db-a7fa-486b-911e-e0898f19fe37" providerId="ADAL" clId="{E042265A-F7EB-479D-ACAB-2D3AFC763E49}" dt="2023-10-05T09:41:45.423" v="24" actId="20577"/>
          <ac:spMkLst>
            <pc:docMk/>
            <pc:sldMk cId="1690544707" sldId="267"/>
            <ac:spMk id="3" creationId="{8CAF33B7-4584-34D6-175F-0C6688EEE439}"/>
          </ac:spMkLst>
        </pc:spChg>
      </pc:sldChg>
    </pc:docChg>
  </pc:docChgLst>
  <pc:docChgLst>
    <pc:chgData name="DUCARME Boris" userId="418f91db-a7fa-486b-911e-e0898f19fe37" providerId="ADAL" clId="{D6C76507-B3E7-4449-AAE7-6568171F6797}"/>
    <pc:docChg chg="custSel addSld delSld modSld">
      <pc:chgData name="DUCARME Boris" userId="418f91db-a7fa-486b-911e-e0898f19fe37" providerId="ADAL" clId="{D6C76507-B3E7-4449-AAE7-6568171F6797}" dt="2023-10-05T09:03:11.678" v="335" actId="113"/>
      <pc:docMkLst>
        <pc:docMk/>
      </pc:docMkLst>
      <pc:sldChg chg="modSp mod">
        <pc:chgData name="DUCARME Boris" userId="418f91db-a7fa-486b-911e-e0898f19fe37" providerId="ADAL" clId="{D6C76507-B3E7-4449-AAE7-6568171F6797}" dt="2023-10-05T09:03:11.678" v="335" actId="113"/>
        <pc:sldMkLst>
          <pc:docMk/>
          <pc:sldMk cId="3618649890" sldId="256"/>
        </pc:sldMkLst>
        <pc:spChg chg="mod">
          <ac:chgData name="DUCARME Boris" userId="418f91db-a7fa-486b-911e-e0898f19fe37" providerId="ADAL" clId="{D6C76507-B3E7-4449-AAE7-6568171F6797}" dt="2023-10-05T09:03:11.678" v="335" actId="113"/>
          <ac:spMkLst>
            <pc:docMk/>
            <pc:sldMk cId="3618649890" sldId="256"/>
            <ac:spMk id="3" creationId="{2DF9BCC1-F8C5-91F3-8F55-2458F5DA93DB}"/>
          </ac:spMkLst>
        </pc:spChg>
      </pc:sldChg>
      <pc:sldChg chg="modSp mod">
        <pc:chgData name="DUCARME Boris" userId="418f91db-a7fa-486b-911e-e0898f19fe37" providerId="ADAL" clId="{D6C76507-B3E7-4449-AAE7-6568171F6797}" dt="2023-10-05T07:57:17.807" v="251" actId="20577"/>
        <pc:sldMkLst>
          <pc:docMk/>
          <pc:sldMk cId="1925917829" sldId="258"/>
        </pc:sldMkLst>
        <pc:spChg chg="mod">
          <ac:chgData name="DUCARME Boris" userId="418f91db-a7fa-486b-911e-e0898f19fe37" providerId="ADAL" clId="{D6C76507-B3E7-4449-AAE7-6568171F6797}" dt="2023-10-05T07:57:17.807" v="251" actId="20577"/>
          <ac:spMkLst>
            <pc:docMk/>
            <pc:sldMk cId="1925917829" sldId="258"/>
            <ac:spMk id="3" creationId="{9921BE88-E13C-9310-A567-7BB0FBBA5A80}"/>
          </ac:spMkLst>
        </pc:spChg>
      </pc:sldChg>
      <pc:sldChg chg="new del">
        <pc:chgData name="DUCARME Boris" userId="418f91db-a7fa-486b-911e-e0898f19fe37" providerId="ADAL" clId="{D6C76507-B3E7-4449-AAE7-6568171F6797}" dt="2023-10-05T08:15:21.663" v="253" actId="47"/>
        <pc:sldMkLst>
          <pc:docMk/>
          <pc:sldMk cId="3859069220" sldId="264"/>
        </pc:sldMkLst>
      </pc:sldChg>
    </pc:docChg>
  </pc:docChgLst>
  <pc:docChgLst>
    <pc:chgData name="VILLETTE Isabelle" userId="b555698c-c082-4a9c-953e-e711f8b3d4ca" providerId="ADAL" clId="{A4C8B52D-77F2-4E77-8A23-148F6FE698CD}"/>
    <pc:docChg chg="undo custSel addSld delSld modSld sldOrd addMainMaster modMainMaster">
      <pc:chgData name="VILLETTE Isabelle" userId="b555698c-c082-4a9c-953e-e711f8b3d4ca" providerId="ADAL" clId="{A4C8B52D-77F2-4E77-8A23-148F6FE698CD}" dt="2023-10-05T09:14:03.861" v="1485" actId="108"/>
      <pc:docMkLst>
        <pc:docMk/>
      </pc:docMkLst>
      <pc:sldChg chg="addSp delSp modSp mod">
        <pc:chgData name="VILLETTE Isabelle" userId="b555698c-c082-4a9c-953e-e711f8b3d4ca" providerId="ADAL" clId="{A4C8B52D-77F2-4E77-8A23-148F6FE698CD}" dt="2023-10-05T09:10:02.248" v="1443" actId="14100"/>
        <pc:sldMkLst>
          <pc:docMk/>
          <pc:sldMk cId="3618649890" sldId="256"/>
        </pc:sldMkLst>
        <pc:spChg chg="add mod">
          <ac:chgData name="VILLETTE Isabelle" userId="b555698c-c082-4a9c-953e-e711f8b3d4ca" providerId="ADAL" clId="{A4C8B52D-77F2-4E77-8A23-148F6FE698CD}" dt="2023-10-05T09:09:11.882" v="1430"/>
          <ac:spMkLst>
            <pc:docMk/>
            <pc:sldMk cId="3618649890" sldId="256"/>
            <ac:spMk id="4" creationId="{EAB27E88-8C5B-54ED-9A87-DA40200FF788}"/>
          </ac:spMkLst>
        </pc:spChg>
        <pc:spChg chg="add mod">
          <ac:chgData name="VILLETTE Isabelle" userId="b555698c-c082-4a9c-953e-e711f8b3d4ca" providerId="ADAL" clId="{A4C8B52D-77F2-4E77-8A23-148F6FE698CD}" dt="2023-10-05T09:09:36.553" v="1432" actId="1076"/>
          <ac:spMkLst>
            <pc:docMk/>
            <pc:sldMk cId="3618649890" sldId="256"/>
            <ac:spMk id="6" creationId="{0BBB5359-122F-09DB-9B22-37E03D074FE0}"/>
          </ac:spMkLst>
        </pc:spChg>
        <pc:picChg chg="add del mod">
          <ac:chgData name="VILLETTE Isabelle" userId="b555698c-c082-4a9c-953e-e711f8b3d4ca" providerId="ADAL" clId="{A4C8B52D-77F2-4E77-8A23-148F6FE698CD}" dt="2023-10-05T07:25:48.002" v="462"/>
          <ac:picMkLst>
            <pc:docMk/>
            <pc:sldMk cId="3618649890" sldId="256"/>
            <ac:picMk id="4" creationId="{56F49C0A-2BAC-C3C1-26F2-E5577B0D4A6C}"/>
          </ac:picMkLst>
        </pc:picChg>
        <pc:picChg chg="add mod">
          <ac:chgData name="VILLETTE Isabelle" userId="b555698c-c082-4a9c-953e-e711f8b3d4ca" providerId="ADAL" clId="{A4C8B52D-77F2-4E77-8A23-148F6FE698CD}" dt="2023-10-05T09:10:02.248" v="1443" actId="14100"/>
          <ac:picMkLst>
            <pc:docMk/>
            <pc:sldMk cId="3618649890" sldId="256"/>
            <ac:picMk id="5" creationId="{B7FFE444-BA70-4BBC-13EA-D6D78515FE94}"/>
          </ac:picMkLst>
        </pc:picChg>
      </pc:sldChg>
      <pc:sldChg chg="addSp modSp mod">
        <pc:chgData name="VILLETTE Isabelle" userId="b555698c-c082-4a9c-953e-e711f8b3d4ca" providerId="ADAL" clId="{A4C8B52D-77F2-4E77-8A23-148F6FE698CD}" dt="2023-10-05T09:10:52.916" v="1450" actId="20577"/>
        <pc:sldMkLst>
          <pc:docMk/>
          <pc:sldMk cId="51622886" sldId="257"/>
        </pc:sldMkLst>
        <pc:spChg chg="mod">
          <ac:chgData name="VILLETTE Isabelle" userId="b555698c-c082-4a9c-953e-e711f8b3d4ca" providerId="ADAL" clId="{A4C8B52D-77F2-4E77-8A23-148F6FE698CD}" dt="2023-10-05T09:10:52.916" v="1450" actId="20577"/>
          <ac:spMkLst>
            <pc:docMk/>
            <pc:sldMk cId="51622886" sldId="257"/>
            <ac:spMk id="3" creationId="{3F1D3F2F-3B5A-7AE8-9BA1-057D6422E349}"/>
          </ac:spMkLst>
        </pc:spChg>
        <pc:spChg chg="add mod">
          <ac:chgData name="VILLETTE Isabelle" userId="b555698c-c082-4a9c-953e-e711f8b3d4ca" providerId="ADAL" clId="{A4C8B52D-77F2-4E77-8A23-148F6FE698CD}" dt="2023-10-05T09:08:39.272" v="1420" actId="1036"/>
          <ac:spMkLst>
            <pc:docMk/>
            <pc:sldMk cId="51622886" sldId="257"/>
            <ac:spMk id="5" creationId="{D783B417-55D3-4AD6-5AD9-53D5B5BC7FCF}"/>
          </ac:spMkLst>
        </pc:spChg>
        <pc:spChg chg="add mod">
          <ac:chgData name="VILLETTE Isabelle" userId="b555698c-c082-4a9c-953e-e711f8b3d4ca" providerId="ADAL" clId="{A4C8B52D-77F2-4E77-8A23-148F6FE698CD}" dt="2023-10-05T09:09:39.340" v="1433"/>
          <ac:spMkLst>
            <pc:docMk/>
            <pc:sldMk cId="51622886" sldId="257"/>
            <ac:spMk id="6" creationId="{2E72220A-9F3B-E816-6C7A-CA593F01AF25}"/>
          </ac:spMkLst>
        </pc:spChg>
        <pc:picChg chg="add mod">
          <ac:chgData name="VILLETTE Isabelle" userId="b555698c-c082-4a9c-953e-e711f8b3d4ca" providerId="ADAL" clId="{A4C8B52D-77F2-4E77-8A23-148F6FE698CD}" dt="2023-10-05T09:06:37.822" v="1369" actId="1076"/>
          <ac:picMkLst>
            <pc:docMk/>
            <pc:sldMk cId="51622886" sldId="257"/>
            <ac:picMk id="4" creationId="{439A6D15-4EF8-C231-B046-DDCDC8F7428F}"/>
          </ac:picMkLst>
        </pc:picChg>
      </pc:sldChg>
      <pc:sldChg chg="addSp modSp mod">
        <pc:chgData name="VILLETTE Isabelle" userId="b555698c-c082-4a9c-953e-e711f8b3d4ca" providerId="ADAL" clId="{A4C8B52D-77F2-4E77-8A23-148F6FE698CD}" dt="2023-10-05T09:11:27.101" v="1458" actId="20577"/>
        <pc:sldMkLst>
          <pc:docMk/>
          <pc:sldMk cId="1925917829" sldId="258"/>
        </pc:sldMkLst>
        <pc:spChg chg="mod">
          <ac:chgData name="VILLETTE Isabelle" userId="b555698c-c082-4a9c-953e-e711f8b3d4ca" providerId="ADAL" clId="{A4C8B52D-77F2-4E77-8A23-148F6FE698CD}" dt="2023-10-05T09:11:27.101" v="1458" actId="20577"/>
          <ac:spMkLst>
            <pc:docMk/>
            <pc:sldMk cId="1925917829" sldId="258"/>
            <ac:spMk id="3" creationId="{9921BE88-E13C-9310-A567-7BB0FBBA5A80}"/>
          </ac:spMkLst>
        </pc:spChg>
        <pc:spChg chg="add mod">
          <ac:chgData name="VILLETTE Isabelle" userId="b555698c-c082-4a9c-953e-e711f8b3d4ca" providerId="ADAL" clId="{A4C8B52D-77F2-4E77-8A23-148F6FE698CD}" dt="2023-10-05T09:08:41.693" v="1421"/>
          <ac:spMkLst>
            <pc:docMk/>
            <pc:sldMk cId="1925917829" sldId="258"/>
            <ac:spMk id="5" creationId="{90B559C3-3EA2-E196-0433-00DD3BF82B88}"/>
          </ac:spMkLst>
        </pc:spChg>
        <pc:spChg chg="add mod">
          <ac:chgData name="VILLETTE Isabelle" userId="b555698c-c082-4a9c-953e-e711f8b3d4ca" providerId="ADAL" clId="{A4C8B52D-77F2-4E77-8A23-148F6FE698CD}" dt="2023-10-05T09:09:41.405" v="1434"/>
          <ac:spMkLst>
            <pc:docMk/>
            <pc:sldMk cId="1925917829" sldId="258"/>
            <ac:spMk id="6" creationId="{CABF5598-4B61-C055-DB94-FEB1A8B00444}"/>
          </ac:spMkLst>
        </pc:spChg>
        <pc:picChg chg="add mod">
          <ac:chgData name="VILLETTE Isabelle" userId="b555698c-c082-4a9c-953e-e711f8b3d4ca" providerId="ADAL" clId="{A4C8B52D-77F2-4E77-8A23-148F6FE698CD}" dt="2023-10-05T09:06:40.771" v="1370"/>
          <ac:picMkLst>
            <pc:docMk/>
            <pc:sldMk cId="1925917829" sldId="258"/>
            <ac:picMk id="4" creationId="{DE6C3E1B-9A91-3251-22C1-CD177BBC1DF4}"/>
          </ac:picMkLst>
        </pc:picChg>
      </pc:sldChg>
      <pc:sldChg chg="addSp modSp mod">
        <pc:chgData name="VILLETTE Isabelle" userId="b555698c-c082-4a9c-953e-e711f8b3d4ca" providerId="ADAL" clId="{A4C8B52D-77F2-4E77-8A23-148F6FE698CD}" dt="2023-10-05T09:11:54.106" v="1460" actId="20577"/>
        <pc:sldMkLst>
          <pc:docMk/>
          <pc:sldMk cId="67861018" sldId="260"/>
        </pc:sldMkLst>
        <pc:spChg chg="mod">
          <ac:chgData name="VILLETTE Isabelle" userId="b555698c-c082-4a9c-953e-e711f8b3d4ca" providerId="ADAL" clId="{A4C8B52D-77F2-4E77-8A23-148F6FE698CD}" dt="2023-10-05T09:11:54.106" v="1460" actId="20577"/>
          <ac:spMkLst>
            <pc:docMk/>
            <pc:sldMk cId="67861018" sldId="260"/>
            <ac:spMk id="3" creationId="{6841CC73-F26D-0F33-5284-C8953D59ACF2}"/>
          </ac:spMkLst>
        </pc:spChg>
        <pc:spChg chg="add mod">
          <ac:chgData name="VILLETTE Isabelle" userId="b555698c-c082-4a9c-953e-e711f8b3d4ca" providerId="ADAL" clId="{A4C8B52D-77F2-4E77-8A23-148F6FE698CD}" dt="2023-10-05T09:08:43.394" v="1422"/>
          <ac:spMkLst>
            <pc:docMk/>
            <pc:sldMk cId="67861018" sldId="260"/>
            <ac:spMk id="5" creationId="{70D1732F-E6E2-BB29-2AD9-8D22B6D95791}"/>
          </ac:spMkLst>
        </pc:spChg>
        <pc:spChg chg="add mod">
          <ac:chgData name="VILLETTE Isabelle" userId="b555698c-c082-4a9c-953e-e711f8b3d4ca" providerId="ADAL" clId="{A4C8B52D-77F2-4E77-8A23-148F6FE698CD}" dt="2023-10-05T09:09:42.228" v="1435"/>
          <ac:spMkLst>
            <pc:docMk/>
            <pc:sldMk cId="67861018" sldId="260"/>
            <ac:spMk id="6" creationId="{D1540DE5-BD6D-7670-7065-91FD52C6D46C}"/>
          </ac:spMkLst>
        </pc:spChg>
        <pc:picChg chg="add mod">
          <ac:chgData name="VILLETTE Isabelle" userId="b555698c-c082-4a9c-953e-e711f8b3d4ca" providerId="ADAL" clId="{A4C8B52D-77F2-4E77-8A23-148F6FE698CD}" dt="2023-10-05T09:06:42.138" v="1371"/>
          <ac:picMkLst>
            <pc:docMk/>
            <pc:sldMk cId="67861018" sldId="260"/>
            <ac:picMk id="4" creationId="{16F1D0E7-9348-8C3D-9918-2101BC5B71A7}"/>
          </ac:picMkLst>
        </pc:picChg>
      </pc:sldChg>
      <pc:sldChg chg="addSp delSp modSp mod">
        <pc:chgData name="VILLETTE Isabelle" userId="b555698c-c082-4a9c-953e-e711f8b3d4ca" providerId="ADAL" clId="{A4C8B52D-77F2-4E77-8A23-148F6FE698CD}" dt="2023-10-05T09:12:23.262" v="1461" actId="478"/>
        <pc:sldMkLst>
          <pc:docMk/>
          <pc:sldMk cId="1042099929" sldId="261"/>
        </pc:sldMkLst>
        <pc:spChg chg="mod">
          <ac:chgData name="VILLETTE Isabelle" userId="b555698c-c082-4a9c-953e-e711f8b3d4ca" providerId="ADAL" clId="{A4C8B52D-77F2-4E77-8A23-148F6FE698CD}" dt="2023-10-05T06:40:05.333" v="195" actId="14100"/>
          <ac:spMkLst>
            <pc:docMk/>
            <pc:sldMk cId="1042099929" sldId="261"/>
            <ac:spMk id="3" creationId="{C458088F-C8E8-0F73-3D39-47206E387352}"/>
          </ac:spMkLst>
        </pc:spChg>
        <pc:spChg chg="add mod">
          <ac:chgData name="VILLETTE Isabelle" userId="b555698c-c082-4a9c-953e-e711f8b3d4ca" providerId="ADAL" clId="{A4C8B52D-77F2-4E77-8A23-148F6FE698CD}" dt="2023-10-05T07:52:53.774" v="850" actId="14100"/>
          <ac:spMkLst>
            <pc:docMk/>
            <pc:sldMk cId="1042099929" sldId="261"/>
            <ac:spMk id="6" creationId="{AE1793FD-EE59-1B9E-2B82-36170C91523F}"/>
          </ac:spMkLst>
        </pc:spChg>
        <pc:spChg chg="add mod">
          <ac:chgData name="VILLETTE Isabelle" userId="b555698c-c082-4a9c-953e-e711f8b3d4ca" providerId="ADAL" clId="{A4C8B52D-77F2-4E77-8A23-148F6FE698CD}" dt="2023-10-05T09:08:27.213" v="1418" actId="20577"/>
          <ac:spMkLst>
            <pc:docMk/>
            <pc:sldMk cId="1042099929" sldId="261"/>
            <ac:spMk id="7" creationId="{8E9B5195-181D-2D3D-9BB5-3C0AB2707AD4}"/>
          </ac:spMkLst>
        </pc:spChg>
        <pc:spChg chg="add del mod">
          <ac:chgData name="VILLETTE Isabelle" userId="b555698c-c082-4a9c-953e-e711f8b3d4ca" providerId="ADAL" clId="{A4C8B52D-77F2-4E77-8A23-148F6FE698CD}" dt="2023-10-05T09:12:23.262" v="1461" actId="478"/>
          <ac:spMkLst>
            <pc:docMk/>
            <pc:sldMk cId="1042099929" sldId="261"/>
            <ac:spMk id="8" creationId="{3B170410-FA31-E2AD-372D-0E6EA4C058B1}"/>
          </ac:spMkLst>
        </pc:spChg>
        <pc:spChg chg="add mod">
          <ac:chgData name="VILLETTE Isabelle" userId="b555698c-c082-4a9c-953e-e711f8b3d4ca" providerId="ADAL" clId="{A4C8B52D-77F2-4E77-8A23-148F6FE698CD}" dt="2023-10-05T09:09:42.881" v="1436"/>
          <ac:spMkLst>
            <pc:docMk/>
            <pc:sldMk cId="1042099929" sldId="261"/>
            <ac:spMk id="9" creationId="{CFA4B3BC-2841-AE77-51BB-613670EAC5F3}"/>
          </ac:spMkLst>
        </pc:spChg>
        <pc:picChg chg="add mod">
          <ac:chgData name="VILLETTE Isabelle" userId="b555698c-c082-4a9c-953e-e711f8b3d4ca" providerId="ADAL" clId="{A4C8B52D-77F2-4E77-8A23-148F6FE698CD}" dt="2023-10-05T06:40:25.526" v="202" actId="1076"/>
          <ac:picMkLst>
            <pc:docMk/>
            <pc:sldMk cId="1042099929" sldId="261"/>
            <ac:picMk id="4" creationId="{C7321547-2337-5695-7199-71191CE7C975}"/>
          </ac:picMkLst>
        </pc:picChg>
        <pc:picChg chg="add mod">
          <ac:chgData name="VILLETTE Isabelle" userId="b555698c-c082-4a9c-953e-e711f8b3d4ca" providerId="ADAL" clId="{A4C8B52D-77F2-4E77-8A23-148F6FE698CD}" dt="2023-10-05T09:06:43.185" v="1372"/>
          <ac:picMkLst>
            <pc:docMk/>
            <pc:sldMk cId="1042099929" sldId="261"/>
            <ac:picMk id="5" creationId="{D01264C9-D209-B6A8-AFD5-F4F92B4D86CC}"/>
          </ac:picMkLst>
        </pc:picChg>
      </pc:sldChg>
      <pc:sldChg chg="addSp modSp mod">
        <pc:chgData name="VILLETTE Isabelle" userId="b555698c-c082-4a9c-953e-e711f8b3d4ca" providerId="ADAL" clId="{A4C8B52D-77F2-4E77-8A23-148F6FE698CD}" dt="2023-10-05T09:09:43.557" v="1437"/>
        <pc:sldMkLst>
          <pc:docMk/>
          <pc:sldMk cId="3261660874" sldId="262"/>
        </pc:sldMkLst>
        <pc:spChg chg="mod">
          <ac:chgData name="VILLETTE Isabelle" userId="b555698c-c082-4a9c-953e-e711f8b3d4ca" providerId="ADAL" clId="{A4C8B52D-77F2-4E77-8A23-148F6FE698CD}" dt="2023-10-05T07:52:34.641" v="849" actId="20577"/>
          <ac:spMkLst>
            <pc:docMk/>
            <pc:sldMk cId="3261660874" sldId="262"/>
            <ac:spMk id="3" creationId="{7073C93D-3D7B-AAE2-7202-BDE347E99667}"/>
          </ac:spMkLst>
        </pc:spChg>
        <pc:spChg chg="add mod">
          <ac:chgData name="VILLETTE Isabelle" userId="b555698c-c082-4a9c-953e-e711f8b3d4ca" providerId="ADAL" clId="{A4C8B52D-77F2-4E77-8A23-148F6FE698CD}" dt="2023-10-05T09:08:45.080" v="1424"/>
          <ac:spMkLst>
            <pc:docMk/>
            <pc:sldMk cId="3261660874" sldId="262"/>
            <ac:spMk id="4" creationId="{A696E431-831E-E76F-71ED-7A3B4390D52A}"/>
          </ac:spMkLst>
        </pc:spChg>
        <pc:spChg chg="add mod">
          <ac:chgData name="VILLETTE Isabelle" userId="b555698c-c082-4a9c-953e-e711f8b3d4ca" providerId="ADAL" clId="{A4C8B52D-77F2-4E77-8A23-148F6FE698CD}" dt="2023-10-05T09:09:43.557" v="1437"/>
          <ac:spMkLst>
            <pc:docMk/>
            <pc:sldMk cId="3261660874" sldId="262"/>
            <ac:spMk id="5" creationId="{79B1090D-0719-0799-C25C-908CC210B95C}"/>
          </ac:spMkLst>
        </pc:spChg>
      </pc:sldChg>
      <pc:sldChg chg="addSp modSp">
        <pc:chgData name="VILLETTE Isabelle" userId="b555698c-c082-4a9c-953e-e711f8b3d4ca" providerId="ADAL" clId="{A4C8B52D-77F2-4E77-8A23-148F6FE698CD}" dt="2023-10-05T09:12:43.172" v="1462" actId="1076"/>
        <pc:sldMkLst>
          <pc:docMk/>
          <pc:sldMk cId="2080710464" sldId="263"/>
        </pc:sldMkLst>
        <pc:spChg chg="add mod">
          <ac:chgData name="VILLETTE Isabelle" userId="b555698c-c082-4a9c-953e-e711f8b3d4ca" providerId="ADAL" clId="{A4C8B52D-77F2-4E77-8A23-148F6FE698CD}" dt="2023-10-05T09:08:45.885" v="1425"/>
          <ac:spMkLst>
            <pc:docMk/>
            <pc:sldMk cId="2080710464" sldId="263"/>
            <ac:spMk id="4" creationId="{F75F0A62-4256-1BA7-B49E-D5BD754B525C}"/>
          </ac:spMkLst>
        </pc:spChg>
        <pc:spChg chg="add mod">
          <ac:chgData name="VILLETTE Isabelle" userId="b555698c-c082-4a9c-953e-e711f8b3d4ca" providerId="ADAL" clId="{A4C8B52D-77F2-4E77-8A23-148F6FE698CD}" dt="2023-10-05T09:09:44.211" v="1438"/>
          <ac:spMkLst>
            <pc:docMk/>
            <pc:sldMk cId="2080710464" sldId="263"/>
            <ac:spMk id="6" creationId="{4B29C545-B1E8-9431-53F1-BCCDEB65A8A6}"/>
          </ac:spMkLst>
        </pc:spChg>
        <pc:picChg chg="add mod">
          <ac:chgData name="VILLETTE Isabelle" userId="b555698c-c082-4a9c-953e-e711f8b3d4ca" providerId="ADAL" clId="{A4C8B52D-77F2-4E77-8A23-148F6FE698CD}" dt="2023-10-05T09:06:44.059" v="1373"/>
          <ac:picMkLst>
            <pc:docMk/>
            <pc:sldMk cId="2080710464" sldId="263"/>
            <ac:picMk id="3" creationId="{B477A872-E50D-26A7-FC4C-6A00D984DA7B}"/>
          </ac:picMkLst>
        </pc:picChg>
        <pc:picChg chg="mod">
          <ac:chgData name="VILLETTE Isabelle" userId="b555698c-c082-4a9c-953e-e711f8b3d4ca" providerId="ADAL" clId="{A4C8B52D-77F2-4E77-8A23-148F6FE698CD}" dt="2023-10-05T09:12:43.172" v="1462" actId="1076"/>
          <ac:picMkLst>
            <pc:docMk/>
            <pc:sldMk cId="2080710464" sldId="263"/>
            <ac:picMk id="1026" creationId="{9AC266B5-4914-CEC5-ACF1-A180A67B16F6}"/>
          </ac:picMkLst>
        </pc:picChg>
      </pc:sldChg>
      <pc:sldChg chg="addSp modSp new mod ord">
        <pc:chgData name="VILLETTE Isabelle" userId="b555698c-c082-4a9c-953e-e711f8b3d4ca" providerId="ADAL" clId="{A4C8B52D-77F2-4E77-8A23-148F6FE698CD}" dt="2023-10-05T09:09:45.547" v="1439"/>
        <pc:sldMkLst>
          <pc:docMk/>
          <pc:sldMk cId="1574855441" sldId="264"/>
        </pc:sldMkLst>
        <pc:spChg chg="mod">
          <ac:chgData name="VILLETTE Isabelle" userId="b555698c-c082-4a9c-953e-e711f8b3d4ca" providerId="ADAL" clId="{A4C8B52D-77F2-4E77-8A23-148F6FE698CD}" dt="2023-10-05T08:28:36.037" v="886" actId="6549"/>
          <ac:spMkLst>
            <pc:docMk/>
            <pc:sldMk cId="1574855441" sldId="264"/>
            <ac:spMk id="2" creationId="{864F0AA4-3BC9-16A0-6B35-ED0C4CF2C360}"/>
          </ac:spMkLst>
        </pc:spChg>
        <pc:spChg chg="mod">
          <ac:chgData name="VILLETTE Isabelle" userId="b555698c-c082-4a9c-953e-e711f8b3d4ca" providerId="ADAL" clId="{A4C8B52D-77F2-4E77-8A23-148F6FE698CD}" dt="2023-10-05T09:02:51.105" v="1207" actId="5793"/>
          <ac:spMkLst>
            <pc:docMk/>
            <pc:sldMk cId="1574855441" sldId="264"/>
            <ac:spMk id="3" creationId="{6DAD33DB-3A40-CFE6-A3E0-45E4DE0D9148}"/>
          </ac:spMkLst>
        </pc:spChg>
        <pc:spChg chg="add mod">
          <ac:chgData name="VILLETTE Isabelle" userId="b555698c-c082-4a9c-953e-e711f8b3d4ca" providerId="ADAL" clId="{A4C8B52D-77F2-4E77-8A23-148F6FE698CD}" dt="2023-10-05T09:08:46.934" v="1426"/>
          <ac:spMkLst>
            <pc:docMk/>
            <pc:sldMk cId="1574855441" sldId="264"/>
            <ac:spMk id="5" creationId="{26AC1BD1-9A4C-4BB1-E497-B5DC3645B048}"/>
          </ac:spMkLst>
        </pc:spChg>
        <pc:spChg chg="add mod">
          <ac:chgData name="VILLETTE Isabelle" userId="b555698c-c082-4a9c-953e-e711f8b3d4ca" providerId="ADAL" clId="{A4C8B52D-77F2-4E77-8A23-148F6FE698CD}" dt="2023-10-05T09:09:45.547" v="1439"/>
          <ac:spMkLst>
            <pc:docMk/>
            <pc:sldMk cId="1574855441" sldId="264"/>
            <ac:spMk id="6" creationId="{6ABC2C5C-4311-9F75-FCDE-FFBBAB2FA672}"/>
          </ac:spMkLst>
        </pc:spChg>
        <pc:picChg chg="add mod">
          <ac:chgData name="VILLETTE Isabelle" userId="b555698c-c082-4a9c-953e-e711f8b3d4ca" providerId="ADAL" clId="{A4C8B52D-77F2-4E77-8A23-148F6FE698CD}" dt="2023-10-05T09:06:45.346" v="1374"/>
          <ac:picMkLst>
            <pc:docMk/>
            <pc:sldMk cId="1574855441" sldId="264"/>
            <ac:picMk id="4" creationId="{106AC530-9216-EDB6-6486-FEDFE3B096B8}"/>
          </ac:picMkLst>
        </pc:picChg>
      </pc:sldChg>
      <pc:sldChg chg="modSp del mod">
        <pc:chgData name="VILLETTE Isabelle" userId="b555698c-c082-4a9c-953e-e711f8b3d4ca" providerId="ADAL" clId="{A4C8B52D-77F2-4E77-8A23-148F6FE698CD}" dt="2023-10-05T07:37:00.072" v="576" actId="47"/>
        <pc:sldMkLst>
          <pc:docMk/>
          <pc:sldMk cId="3319231086" sldId="264"/>
        </pc:sldMkLst>
        <pc:spChg chg="mod">
          <ac:chgData name="VILLETTE Isabelle" userId="b555698c-c082-4a9c-953e-e711f8b3d4ca" providerId="ADAL" clId="{A4C8B52D-77F2-4E77-8A23-148F6FE698CD}" dt="2023-10-05T07:36:50.797" v="575" actId="20577"/>
          <ac:spMkLst>
            <pc:docMk/>
            <pc:sldMk cId="3319231086" sldId="264"/>
            <ac:spMk id="3" creationId="{8E8273BA-D9A7-D0C0-5935-552D10AD6E1D}"/>
          </ac:spMkLst>
        </pc:spChg>
      </pc:sldChg>
      <pc:sldChg chg="addSp modSp new mod">
        <pc:chgData name="VILLETTE Isabelle" userId="b555698c-c082-4a9c-953e-e711f8b3d4ca" providerId="ADAL" clId="{A4C8B52D-77F2-4E77-8A23-148F6FE698CD}" dt="2023-10-05T09:09:48.564" v="1442"/>
        <pc:sldMkLst>
          <pc:docMk/>
          <pc:sldMk cId="547443344" sldId="265"/>
        </pc:sldMkLst>
        <pc:spChg chg="mod">
          <ac:chgData name="VILLETTE Isabelle" userId="b555698c-c082-4a9c-953e-e711f8b3d4ca" providerId="ADAL" clId="{A4C8B52D-77F2-4E77-8A23-148F6FE698CD}" dt="2023-10-05T09:05:09.141" v="1298" actId="108"/>
          <ac:spMkLst>
            <pc:docMk/>
            <pc:sldMk cId="547443344" sldId="265"/>
            <ac:spMk id="2" creationId="{458A8EB8-E9FE-63BC-BB24-0448753630D7}"/>
          </ac:spMkLst>
        </pc:spChg>
        <pc:spChg chg="mod">
          <ac:chgData name="VILLETTE Isabelle" userId="b555698c-c082-4a9c-953e-e711f8b3d4ca" providerId="ADAL" clId="{A4C8B52D-77F2-4E77-8A23-148F6FE698CD}" dt="2023-10-05T09:05:29.505" v="1360" actId="20577"/>
          <ac:spMkLst>
            <pc:docMk/>
            <pc:sldMk cId="547443344" sldId="265"/>
            <ac:spMk id="3" creationId="{838CDE58-8E77-9BD5-84C5-E7BB0E8F8700}"/>
          </ac:spMkLst>
        </pc:spChg>
        <pc:spChg chg="add mod">
          <ac:chgData name="VILLETTE Isabelle" userId="b555698c-c082-4a9c-953e-e711f8b3d4ca" providerId="ADAL" clId="{A4C8B52D-77F2-4E77-8A23-148F6FE698CD}" dt="2023-10-05T09:08:56.345" v="1429"/>
          <ac:spMkLst>
            <pc:docMk/>
            <pc:sldMk cId="547443344" sldId="265"/>
            <ac:spMk id="5" creationId="{04791D31-AE58-FA5D-702D-2202943BBCDE}"/>
          </ac:spMkLst>
        </pc:spChg>
        <pc:spChg chg="add mod">
          <ac:chgData name="VILLETTE Isabelle" userId="b555698c-c082-4a9c-953e-e711f8b3d4ca" providerId="ADAL" clId="{A4C8B52D-77F2-4E77-8A23-148F6FE698CD}" dt="2023-10-05T09:09:48.564" v="1442"/>
          <ac:spMkLst>
            <pc:docMk/>
            <pc:sldMk cId="547443344" sldId="265"/>
            <ac:spMk id="6" creationId="{B6DC13BA-FAD1-D9F4-6A3D-C09BB8EF3693}"/>
          </ac:spMkLst>
        </pc:spChg>
        <pc:picChg chg="add mod">
          <ac:chgData name="VILLETTE Isabelle" userId="b555698c-c082-4a9c-953e-e711f8b3d4ca" providerId="ADAL" clId="{A4C8B52D-77F2-4E77-8A23-148F6FE698CD}" dt="2023-10-05T09:06:51.109" v="1377"/>
          <ac:picMkLst>
            <pc:docMk/>
            <pc:sldMk cId="547443344" sldId="265"/>
            <ac:picMk id="4" creationId="{812BF5E6-661B-CAEF-F1C9-6F3F7FC3969F}"/>
          </ac:picMkLst>
        </pc:picChg>
      </pc:sldChg>
      <pc:sldChg chg="del">
        <pc:chgData name="VILLETTE Isabelle" userId="b555698c-c082-4a9c-953e-e711f8b3d4ca" providerId="ADAL" clId="{A4C8B52D-77F2-4E77-8A23-148F6FE698CD}" dt="2023-10-05T07:37:04.523" v="577" actId="47"/>
        <pc:sldMkLst>
          <pc:docMk/>
          <pc:sldMk cId="911148863" sldId="265"/>
        </pc:sldMkLst>
      </pc:sldChg>
      <pc:sldChg chg="addSp modSp new mod">
        <pc:chgData name="VILLETTE Isabelle" userId="b555698c-c082-4a9c-953e-e711f8b3d4ca" providerId="ADAL" clId="{A4C8B52D-77F2-4E77-8A23-148F6FE698CD}" dt="2023-10-05T09:14:03.861" v="1485" actId="108"/>
        <pc:sldMkLst>
          <pc:docMk/>
          <pc:sldMk cId="79937613" sldId="266"/>
        </pc:sldMkLst>
        <pc:spChg chg="mod">
          <ac:chgData name="VILLETTE Isabelle" userId="b555698c-c082-4a9c-953e-e711f8b3d4ca" providerId="ADAL" clId="{A4C8B52D-77F2-4E77-8A23-148F6FE698CD}" dt="2023-10-05T09:01:00.236" v="1187"/>
          <ac:spMkLst>
            <pc:docMk/>
            <pc:sldMk cId="79937613" sldId="266"/>
            <ac:spMk id="2" creationId="{BCCBC215-D924-0C51-8B04-A1D27E806F1B}"/>
          </ac:spMkLst>
        </pc:spChg>
        <pc:spChg chg="mod">
          <ac:chgData name="VILLETTE Isabelle" userId="b555698c-c082-4a9c-953e-e711f8b3d4ca" providerId="ADAL" clId="{A4C8B52D-77F2-4E77-8A23-148F6FE698CD}" dt="2023-10-05T09:14:03.861" v="1485" actId="108"/>
          <ac:spMkLst>
            <pc:docMk/>
            <pc:sldMk cId="79937613" sldId="266"/>
            <ac:spMk id="3" creationId="{66CD5640-9D70-D0D2-8636-7EAAF710E592}"/>
          </ac:spMkLst>
        </pc:spChg>
        <pc:spChg chg="add mod">
          <ac:chgData name="VILLETTE Isabelle" userId="b555698c-c082-4a9c-953e-e711f8b3d4ca" providerId="ADAL" clId="{A4C8B52D-77F2-4E77-8A23-148F6FE698CD}" dt="2023-10-05T09:08:50.332" v="1427"/>
          <ac:spMkLst>
            <pc:docMk/>
            <pc:sldMk cId="79937613" sldId="266"/>
            <ac:spMk id="5" creationId="{7684B04A-496E-45C1-292F-4981F1F4CFE2}"/>
          </ac:spMkLst>
        </pc:spChg>
        <pc:spChg chg="add mod">
          <ac:chgData name="VILLETTE Isabelle" userId="b555698c-c082-4a9c-953e-e711f8b3d4ca" providerId="ADAL" clId="{A4C8B52D-77F2-4E77-8A23-148F6FE698CD}" dt="2023-10-05T09:09:46.222" v="1440"/>
          <ac:spMkLst>
            <pc:docMk/>
            <pc:sldMk cId="79937613" sldId="266"/>
            <ac:spMk id="6" creationId="{C767A6E2-B86D-9033-E6BE-082B6DD8CDF5}"/>
          </ac:spMkLst>
        </pc:spChg>
        <pc:picChg chg="add mod">
          <ac:chgData name="VILLETTE Isabelle" userId="b555698c-c082-4a9c-953e-e711f8b3d4ca" providerId="ADAL" clId="{A4C8B52D-77F2-4E77-8A23-148F6FE698CD}" dt="2023-10-05T09:13:37.245" v="1480" actId="1076"/>
          <ac:picMkLst>
            <pc:docMk/>
            <pc:sldMk cId="79937613" sldId="266"/>
            <ac:picMk id="4" creationId="{72513861-E382-A597-87DD-58382E3E0760}"/>
          </ac:picMkLst>
        </pc:picChg>
      </pc:sldChg>
      <pc:sldChg chg="del">
        <pc:chgData name="VILLETTE Isabelle" userId="b555698c-c082-4a9c-953e-e711f8b3d4ca" providerId="ADAL" clId="{A4C8B52D-77F2-4E77-8A23-148F6FE698CD}" dt="2023-10-05T07:37:05.775" v="578" actId="47"/>
        <pc:sldMkLst>
          <pc:docMk/>
          <pc:sldMk cId="859234582" sldId="266"/>
        </pc:sldMkLst>
      </pc:sldChg>
      <pc:sldChg chg="addSp modSp new mod">
        <pc:chgData name="VILLETTE Isabelle" userId="b555698c-c082-4a9c-953e-e711f8b3d4ca" providerId="ADAL" clId="{A4C8B52D-77F2-4E77-8A23-148F6FE698CD}" dt="2023-10-05T09:09:47.673" v="1441"/>
        <pc:sldMkLst>
          <pc:docMk/>
          <pc:sldMk cId="1690544707" sldId="267"/>
        </pc:sldMkLst>
        <pc:spChg chg="mod">
          <ac:chgData name="VILLETTE Isabelle" userId="b555698c-c082-4a9c-953e-e711f8b3d4ca" providerId="ADAL" clId="{A4C8B52D-77F2-4E77-8A23-148F6FE698CD}" dt="2023-10-05T09:03:35.005" v="1214"/>
          <ac:spMkLst>
            <pc:docMk/>
            <pc:sldMk cId="1690544707" sldId="267"/>
            <ac:spMk id="2" creationId="{94C943BE-8D51-3B6B-C1E4-9C2D361FEC4C}"/>
          </ac:spMkLst>
        </pc:spChg>
        <pc:spChg chg="mod">
          <ac:chgData name="VILLETTE Isabelle" userId="b555698c-c082-4a9c-953e-e711f8b3d4ca" providerId="ADAL" clId="{A4C8B52D-77F2-4E77-8A23-148F6FE698CD}" dt="2023-10-05T09:06:11.395" v="1368" actId="403"/>
          <ac:spMkLst>
            <pc:docMk/>
            <pc:sldMk cId="1690544707" sldId="267"/>
            <ac:spMk id="3" creationId="{8CAF33B7-4584-34D6-175F-0C6688EEE439}"/>
          </ac:spMkLst>
        </pc:spChg>
        <pc:spChg chg="add mod">
          <ac:chgData name="VILLETTE Isabelle" userId="b555698c-c082-4a9c-953e-e711f8b3d4ca" providerId="ADAL" clId="{A4C8B52D-77F2-4E77-8A23-148F6FE698CD}" dt="2023-10-05T09:08:52.768" v="1428"/>
          <ac:spMkLst>
            <pc:docMk/>
            <pc:sldMk cId="1690544707" sldId="267"/>
            <ac:spMk id="5" creationId="{7610A684-E082-8CB6-9079-03B911C48FE6}"/>
          </ac:spMkLst>
        </pc:spChg>
        <pc:spChg chg="add mod">
          <ac:chgData name="VILLETTE Isabelle" userId="b555698c-c082-4a9c-953e-e711f8b3d4ca" providerId="ADAL" clId="{A4C8B52D-77F2-4E77-8A23-148F6FE698CD}" dt="2023-10-05T09:09:47.673" v="1441"/>
          <ac:spMkLst>
            <pc:docMk/>
            <pc:sldMk cId="1690544707" sldId="267"/>
            <ac:spMk id="6" creationId="{F6AA3CD2-4E03-489C-68A9-EEA29B27F8AE}"/>
          </ac:spMkLst>
        </pc:spChg>
        <pc:picChg chg="add mod">
          <ac:chgData name="VILLETTE Isabelle" userId="b555698c-c082-4a9c-953e-e711f8b3d4ca" providerId="ADAL" clId="{A4C8B52D-77F2-4E77-8A23-148F6FE698CD}" dt="2023-10-05T09:06:49.083" v="1376"/>
          <ac:picMkLst>
            <pc:docMk/>
            <pc:sldMk cId="1690544707" sldId="267"/>
            <ac:picMk id="4" creationId="{F884FCA0-63B7-D4D4-3ADD-8D4CF6ADFB6B}"/>
          </ac:picMkLst>
        </pc:picChg>
      </pc:sldChg>
      <pc:sldChg chg="del">
        <pc:chgData name="VILLETTE Isabelle" userId="b555698c-c082-4a9c-953e-e711f8b3d4ca" providerId="ADAL" clId="{A4C8B52D-77F2-4E77-8A23-148F6FE698CD}" dt="2023-10-05T07:37:28.665" v="579" actId="47"/>
        <pc:sldMkLst>
          <pc:docMk/>
          <pc:sldMk cId="1758779192" sldId="267"/>
        </pc:sldMkLst>
      </pc:sldChg>
      <pc:sldChg chg="del">
        <pc:chgData name="VILLETTE Isabelle" userId="b555698c-c082-4a9c-953e-e711f8b3d4ca" providerId="ADAL" clId="{A4C8B52D-77F2-4E77-8A23-148F6FE698CD}" dt="2023-10-05T07:37:33.867" v="580" actId="47"/>
        <pc:sldMkLst>
          <pc:docMk/>
          <pc:sldMk cId="3944073105" sldId="268"/>
        </pc:sldMkLst>
      </pc:sldChg>
      <pc:sldChg chg="addSp delSp modSp del mod">
        <pc:chgData name="VILLETTE Isabelle" userId="b555698c-c082-4a9c-953e-e711f8b3d4ca" providerId="ADAL" clId="{A4C8B52D-77F2-4E77-8A23-148F6FE698CD}" dt="2023-10-05T07:44:29.268" v="840" actId="47"/>
        <pc:sldMkLst>
          <pc:docMk/>
          <pc:sldMk cId="2717450628" sldId="269"/>
        </pc:sldMkLst>
        <pc:spChg chg="mod">
          <ac:chgData name="VILLETTE Isabelle" userId="b555698c-c082-4a9c-953e-e711f8b3d4ca" providerId="ADAL" clId="{A4C8B52D-77F2-4E77-8A23-148F6FE698CD}" dt="2023-10-05T07:38:08.821" v="591" actId="20577"/>
          <ac:spMkLst>
            <pc:docMk/>
            <pc:sldMk cId="2717450628" sldId="269"/>
            <ac:spMk id="2" creationId="{DC9BD6DD-F702-D97B-D25B-DD5226804B42}"/>
          </ac:spMkLst>
        </pc:spChg>
        <pc:spChg chg="mod">
          <ac:chgData name="VILLETTE Isabelle" userId="b555698c-c082-4a9c-953e-e711f8b3d4ca" providerId="ADAL" clId="{A4C8B52D-77F2-4E77-8A23-148F6FE698CD}" dt="2023-10-05T07:39:56.963" v="659" actId="1076"/>
          <ac:spMkLst>
            <pc:docMk/>
            <pc:sldMk cId="2717450628" sldId="269"/>
            <ac:spMk id="3" creationId="{76C1DF32-DC99-BBA3-53F3-F984701E8A60}"/>
          </ac:spMkLst>
        </pc:spChg>
        <pc:graphicFrameChg chg="add del modGraphic">
          <ac:chgData name="VILLETTE Isabelle" userId="b555698c-c082-4a9c-953e-e711f8b3d4ca" providerId="ADAL" clId="{A4C8B52D-77F2-4E77-8A23-148F6FE698CD}" dt="2023-10-05T07:40:26.763" v="661" actId="1032"/>
          <ac:graphicFrameMkLst>
            <pc:docMk/>
            <pc:sldMk cId="2717450628" sldId="269"/>
            <ac:graphicFrameMk id="4" creationId="{FF9CE374-7494-EDA6-BD74-EF1425681298}"/>
          </ac:graphicFrameMkLst>
        </pc:graphicFrameChg>
        <pc:graphicFrameChg chg="add mod modGraphic">
          <ac:chgData name="VILLETTE Isabelle" userId="b555698c-c082-4a9c-953e-e711f8b3d4ca" providerId="ADAL" clId="{A4C8B52D-77F2-4E77-8A23-148F6FE698CD}" dt="2023-10-05T07:42:45.151" v="795" actId="20577"/>
          <ac:graphicFrameMkLst>
            <pc:docMk/>
            <pc:sldMk cId="2717450628" sldId="269"/>
            <ac:graphicFrameMk id="5" creationId="{940C746D-E074-6691-A811-380566B78E37}"/>
          </ac:graphicFrameMkLst>
        </pc:graphicFrameChg>
      </pc:sldChg>
      <pc:sldChg chg="del">
        <pc:chgData name="VILLETTE Isabelle" userId="b555698c-c082-4a9c-953e-e711f8b3d4ca" providerId="ADAL" clId="{A4C8B52D-77F2-4E77-8A23-148F6FE698CD}" dt="2023-10-05T07:43:00.975" v="796" actId="47"/>
        <pc:sldMkLst>
          <pc:docMk/>
          <pc:sldMk cId="339992251" sldId="270"/>
        </pc:sldMkLst>
      </pc:sldChg>
      <pc:sldChg chg="modSp del mod">
        <pc:chgData name="VILLETTE Isabelle" userId="b555698c-c082-4a9c-953e-e711f8b3d4ca" providerId="ADAL" clId="{A4C8B52D-77F2-4E77-8A23-148F6FE698CD}" dt="2023-10-05T07:44:30.759" v="841" actId="47"/>
        <pc:sldMkLst>
          <pc:docMk/>
          <pc:sldMk cId="4237953534" sldId="271"/>
        </pc:sldMkLst>
        <pc:spChg chg="mod">
          <ac:chgData name="VILLETTE Isabelle" userId="b555698c-c082-4a9c-953e-e711f8b3d4ca" providerId="ADAL" clId="{A4C8B52D-77F2-4E77-8A23-148F6FE698CD}" dt="2023-10-05T07:43:49.580" v="827" actId="6549"/>
          <ac:spMkLst>
            <pc:docMk/>
            <pc:sldMk cId="4237953534" sldId="271"/>
            <ac:spMk id="2" creationId="{68AA255D-3941-7BB9-0A58-982DE612572E}"/>
          </ac:spMkLst>
        </pc:spChg>
        <pc:spChg chg="mod">
          <ac:chgData name="VILLETTE Isabelle" userId="b555698c-c082-4a9c-953e-e711f8b3d4ca" providerId="ADAL" clId="{A4C8B52D-77F2-4E77-8A23-148F6FE698CD}" dt="2023-10-05T07:44:02.021" v="839" actId="20577"/>
          <ac:spMkLst>
            <pc:docMk/>
            <pc:sldMk cId="4237953534" sldId="271"/>
            <ac:spMk id="3" creationId="{868BAC57-B42F-4B67-DB29-06493CB209B6}"/>
          </ac:spMkLst>
        </pc:spChg>
      </pc:sldChg>
      <pc:sldMasterChg chg="addSldLayout delSldLayout modSldLayout">
        <pc:chgData name="VILLETTE Isabelle" userId="b555698c-c082-4a9c-953e-e711f8b3d4ca" providerId="ADAL" clId="{A4C8B52D-77F2-4E77-8A23-148F6FE698CD}" dt="2023-10-05T07:28:30.042" v="466" actId="11236"/>
        <pc:sldMasterMkLst>
          <pc:docMk/>
          <pc:sldMasterMk cId="3374968153" sldId="2147483648"/>
        </pc:sldMasterMkLst>
        <pc:sldLayoutChg chg="new del mod replId">
          <pc:chgData name="VILLETTE Isabelle" userId="b555698c-c082-4a9c-953e-e711f8b3d4ca" providerId="ADAL" clId="{A4C8B52D-77F2-4E77-8A23-148F6FE698CD}" dt="2023-10-05T07:28:30.042" v="466" actId="11236"/>
          <pc:sldLayoutMkLst>
            <pc:docMk/>
            <pc:sldMasterMk cId="3374968153" sldId="2147483648"/>
            <pc:sldLayoutMk cId="158968173" sldId="2147483672"/>
          </pc:sldLayoutMkLst>
        </pc:sldLayoutChg>
      </pc:sldMasterChg>
      <pc:sldMasterChg chg="new mod addSldLayout">
        <pc:chgData name="VILLETTE Isabelle" userId="b555698c-c082-4a9c-953e-e711f8b3d4ca" providerId="ADAL" clId="{A4C8B52D-77F2-4E77-8A23-148F6FE698CD}" dt="2023-10-05T07:26:33.222" v="463" actId="6938"/>
        <pc:sldMasterMkLst>
          <pc:docMk/>
          <pc:sldMasterMk cId="4104655719" sldId="2147483660"/>
        </pc:sldMasterMkLst>
        <pc:sldLayoutChg chg="new replId">
          <pc:chgData name="VILLETTE Isabelle" userId="b555698c-c082-4a9c-953e-e711f8b3d4ca" providerId="ADAL" clId="{A4C8B52D-77F2-4E77-8A23-148F6FE698CD}" dt="2023-10-05T07:26:33.222" v="463" actId="6938"/>
          <pc:sldLayoutMkLst>
            <pc:docMk/>
            <pc:sldMasterMk cId="4104655719" sldId="2147483660"/>
            <pc:sldLayoutMk cId="698407631" sldId="2147483661"/>
          </pc:sldLayoutMkLst>
        </pc:sldLayoutChg>
        <pc:sldLayoutChg chg="new replId">
          <pc:chgData name="VILLETTE Isabelle" userId="b555698c-c082-4a9c-953e-e711f8b3d4ca" providerId="ADAL" clId="{A4C8B52D-77F2-4E77-8A23-148F6FE698CD}" dt="2023-10-05T07:26:33.222" v="463" actId="6938"/>
          <pc:sldLayoutMkLst>
            <pc:docMk/>
            <pc:sldMasterMk cId="4104655719" sldId="2147483660"/>
            <pc:sldLayoutMk cId="1544498175" sldId="2147483662"/>
          </pc:sldLayoutMkLst>
        </pc:sldLayoutChg>
        <pc:sldLayoutChg chg="new replId">
          <pc:chgData name="VILLETTE Isabelle" userId="b555698c-c082-4a9c-953e-e711f8b3d4ca" providerId="ADAL" clId="{A4C8B52D-77F2-4E77-8A23-148F6FE698CD}" dt="2023-10-05T07:26:33.222" v="463" actId="6938"/>
          <pc:sldLayoutMkLst>
            <pc:docMk/>
            <pc:sldMasterMk cId="4104655719" sldId="2147483660"/>
            <pc:sldLayoutMk cId="2838322659" sldId="2147483663"/>
          </pc:sldLayoutMkLst>
        </pc:sldLayoutChg>
        <pc:sldLayoutChg chg="new replId">
          <pc:chgData name="VILLETTE Isabelle" userId="b555698c-c082-4a9c-953e-e711f8b3d4ca" providerId="ADAL" clId="{A4C8B52D-77F2-4E77-8A23-148F6FE698CD}" dt="2023-10-05T07:26:33.222" v="463" actId="6938"/>
          <pc:sldLayoutMkLst>
            <pc:docMk/>
            <pc:sldMasterMk cId="4104655719" sldId="2147483660"/>
            <pc:sldLayoutMk cId="4078917311" sldId="2147483664"/>
          </pc:sldLayoutMkLst>
        </pc:sldLayoutChg>
        <pc:sldLayoutChg chg="new replId">
          <pc:chgData name="VILLETTE Isabelle" userId="b555698c-c082-4a9c-953e-e711f8b3d4ca" providerId="ADAL" clId="{A4C8B52D-77F2-4E77-8A23-148F6FE698CD}" dt="2023-10-05T07:26:33.222" v="463" actId="6938"/>
          <pc:sldLayoutMkLst>
            <pc:docMk/>
            <pc:sldMasterMk cId="4104655719" sldId="2147483660"/>
            <pc:sldLayoutMk cId="2919837592" sldId="2147483665"/>
          </pc:sldLayoutMkLst>
        </pc:sldLayoutChg>
        <pc:sldLayoutChg chg="new replId">
          <pc:chgData name="VILLETTE Isabelle" userId="b555698c-c082-4a9c-953e-e711f8b3d4ca" providerId="ADAL" clId="{A4C8B52D-77F2-4E77-8A23-148F6FE698CD}" dt="2023-10-05T07:26:33.222" v="463" actId="6938"/>
          <pc:sldLayoutMkLst>
            <pc:docMk/>
            <pc:sldMasterMk cId="4104655719" sldId="2147483660"/>
            <pc:sldLayoutMk cId="2208598174" sldId="2147483666"/>
          </pc:sldLayoutMkLst>
        </pc:sldLayoutChg>
        <pc:sldLayoutChg chg="new replId">
          <pc:chgData name="VILLETTE Isabelle" userId="b555698c-c082-4a9c-953e-e711f8b3d4ca" providerId="ADAL" clId="{A4C8B52D-77F2-4E77-8A23-148F6FE698CD}" dt="2023-10-05T07:26:33.222" v="463" actId="6938"/>
          <pc:sldLayoutMkLst>
            <pc:docMk/>
            <pc:sldMasterMk cId="4104655719" sldId="2147483660"/>
            <pc:sldLayoutMk cId="419559979" sldId="2147483667"/>
          </pc:sldLayoutMkLst>
        </pc:sldLayoutChg>
        <pc:sldLayoutChg chg="new replId">
          <pc:chgData name="VILLETTE Isabelle" userId="b555698c-c082-4a9c-953e-e711f8b3d4ca" providerId="ADAL" clId="{A4C8B52D-77F2-4E77-8A23-148F6FE698CD}" dt="2023-10-05T07:26:33.222" v="463" actId="6938"/>
          <pc:sldLayoutMkLst>
            <pc:docMk/>
            <pc:sldMasterMk cId="4104655719" sldId="2147483660"/>
            <pc:sldLayoutMk cId="488575136" sldId="2147483668"/>
          </pc:sldLayoutMkLst>
        </pc:sldLayoutChg>
        <pc:sldLayoutChg chg="new replId">
          <pc:chgData name="VILLETTE Isabelle" userId="b555698c-c082-4a9c-953e-e711f8b3d4ca" providerId="ADAL" clId="{A4C8B52D-77F2-4E77-8A23-148F6FE698CD}" dt="2023-10-05T07:26:33.222" v="463" actId="6938"/>
          <pc:sldLayoutMkLst>
            <pc:docMk/>
            <pc:sldMasterMk cId="4104655719" sldId="2147483660"/>
            <pc:sldLayoutMk cId="3250324165" sldId="2147483669"/>
          </pc:sldLayoutMkLst>
        </pc:sldLayoutChg>
        <pc:sldLayoutChg chg="new replId">
          <pc:chgData name="VILLETTE Isabelle" userId="b555698c-c082-4a9c-953e-e711f8b3d4ca" providerId="ADAL" clId="{A4C8B52D-77F2-4E77-8A23-148F6FE698CD}" dt="2023-10-05T07:26:33.222" v="463" actId="6938"/>
          <pc:sldLayoutMkLst>
            <pc:docMk/>
            <pc:sldMasterMk cId="4104655719" sldId="2147483660"/>
            <pc:sldLayoutMk cId="3150937144" sldId="2147483670"/>
          </pc:sldLayoutMkLst>
        </pc:sldLayoutChg>
        <pc:sldLayoutChg chg="new replId">
          <pc:chgData name="VILLETTE Isabelle" userId="b555698c-c082-4a9c-953e-e711f8b3d4ca" providerId="ADAL" clId="{A4C8B52D-77F2-4E77-8A23-148F6FE698CD}" dt="2023-10-05T07:26:33.222" v="463" actId="6938"/>
          <pc:sldLayoutMkLst>
            <pc:docMk/>
            <pc:sldMasterMk cId="4104655719" sldId="2147483660"/>
            <pc:sldLayoutMk cId="726125141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ECF0AA-CEEC-C425-6F28-04DCC9C9B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3CC02AB-157D-F65F-D4D5-C05ADB44A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EB4911-C8BA-1E31-94BA-12601A87E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4A79-A178-40B6-96BF-81537D561C65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800FC1-C963-ADF4-D97F-1AD946106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092352-65DE-AFB7-7863-95EC4A0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743-9E20-41FB-83C1-F274D9FF14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35535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087E3D-320F-AC3B-5E85-A2BAFFEF6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A53F5CE-F9FE-31A7-C9C6-A6D908B11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CB4079-BA50-7BFF-ABE1-139FFBE88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4A79-A178-40B6-96BF-81537D561C65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E9743D-1E5A-34B7-347A-7EA430793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40F837-C4BC-3DC4-E60A-28661199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743-9E20-41FB-83C1-F274D9FF14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5594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B582970-9BE5-D8F2-2C14-FA9FD8C000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1C7B509-8517-2AC6-0618-780947832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F15E34-FB33-5DDE-A1A3-B73E1236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4A79-A178-40B6-96BF-81537D561C65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0F0F14-7271-9D49-581E-50CC45C4A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5964DC-1453-8F2D-7617-387D75DA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743-9E20-41FB-83C1-F274D9FF14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80869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CF0247-AD6A-A4BF-FEB2-C38B2A22E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41E7B1E-2F4B-525C-7258-6E28DB061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CF89A8-F9FE-5AC5-B188-D4407D73A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B9E8-BB54-479A-B121-2705F38042FF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28205A-3DFE-6BA7-0DF3-EDDD37B39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A16390-E0FE-40F9-1146-FF26E2264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D60D-B484-4282-9328-59EDACAEA8B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98407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6FDAD3-FCB0-E780-CB87-C348102A9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CE7A99-E980-1F37-BD23-829AC545C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61FA95-A064-1263-6600-5CF3B75D9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B9E8-BB54-479A-B121-2705F38042FF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8F3F32-0C20-E948-C61E-AFC57F72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65E594-93F9-11AF-EBB2-C3B57B51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D60D-B484-4282-9328-59EDACAEA8B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44498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A75AE9-36CC-3D7E-54C7-A73DB76AE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58F512-A688-C2DB-0606-16C2F88B4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C0B55B-6321-8B4A-9E36-DE34A94FA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B9E8-BB54-479A-B121-2705F38042FF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EC4A8E-0F22-919F-C553-BF1F4A1FF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E9B450-211A-EF69-D059-B013ADE54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D60D-B484-4282-9328-59EDACAEA8B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38322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0BDB7A-2605-ACDE-5CAA-25FA137B9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DB8993-6902-FE8A-37E0-A5B5E4105A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1CFBF5-2673-F5CF-469C-599912536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543447-FF81-2CE0-8D47-14F008B83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B9E8-BB54-479A-B121-2705F38042FF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218E08-6B15-AE4B-6635-65857A16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73EAD51-3266-881B-F1C1-B432F7CCE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D60D-B484-4282-9328-59EDACAEA8B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78917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450C16-AA97-251B-DA94-A18FDC533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B24C49-11EC-0726-5E94-A493D77C5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F1C98CC-AD2D-AD13-79D1-359FC4E10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B61FC05-FADF-91A3-8722-45FC3C560F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F145DCD-03C6-058C-1BF3-F31E17C56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AED5A05-735A-153C-0DE9-586A8EB86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B9E8-BB54-479A-B121-2705F38042FF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ACCFAD-A36F-0101-74D4-466B08535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1491BE3-5E48-8333-C868-E2B941986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D60D-B484-4282-9328-59EDACAEA8B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19837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C0463E-34B7-42B7-EB6E-CABBB45E4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C3B20DC-7C9F-F94D-7D99-CB3AA3B01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B9E8-BB54-479A-B121-2705F38042FF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E564E21-C354-B0BC-B5D2-976F1CC23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04709B-1ACC-2C5B-4AD4-CBA7A652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D60D-B484-4282-9328-59EDACAEA8B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08598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CE5C24C-FC54-C0C3-9C8E-BECC0C127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B9E8-BB54-479A-B121-2705F38042FF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B920641-88A6-39ED-A7B1-22483BAD1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426DD92-8301-346E-6551-16514DB78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D60D-B484-4282-9328-59EDACAEA8B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95599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A02929-C376-5F32-D327-08CD97A1F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AE9933-FAAA-7F5B-30A8-4393CDBB3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9E9D89-3FDD-2E9B-866E-E1434E70E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E1BE57-DCDC-CEA5-06F9-0B99B2FFE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B9E8-BB54-479A-B121-2705F38042FF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98C0E7-EFFA-8D5C-B5A8-4BDE3D4EC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82FAB5-F98E-3243-DC11-769993FD1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D60D-B484-4282-9328-59EDACAEA8B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88575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963DA8-BAEF-D9DE-BEEE-0F7CB3C6D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610345-B1DB-03FE-27A2-4D3AD89F2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617893-292B-1907-95C2-60B62E748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4A79-A178-40B6-96BF-81537D561C65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98E670-1B95-A5D6-AF95-4EAB9BA6D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E1D9FB-7C9E-1825-6E6E-9245794FA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743-9E20-41FB-83C1-F274D9FF14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23102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FE437A-A4DF-876E-549D-94BFE830F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3480E7C-C442-C6D6-AE38-3919BED463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5E1DD6-A7DD-6882-9E84-EADEE5B50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65EEA3-1FA0-92B3-8642-7489861A2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B9E8-BB54-479A-B121-2705F38042FF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CB18CC-769F-E585-8CEB-93A5FB3B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A876F2-A16E-F86E-71AB-C13AD6A25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D60D-B484-4282-9328-59EDACAEA8B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50324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24BCA7-DCC1-F8AF-55B4-F908638DB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C3B152A-4451-C041-8DBD-0925200E2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508510-D5C8-5DE4-4D79-DBCB5958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B9E8-BB54-479A-B121-2705F38042FF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0CCC58-1E66-A5FB-B827-6FF5B9510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725AF2-D884-B6C6-440D-CC3E851A3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D60D-B484-4282-9328-59EDACAEA8B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50937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019585A-C2A4-9A05-CA2C-176ABA6F66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216539C-1803-F7CC-64BE-8DE59BA37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6484A2-B7A5-C256-E4CE-2FD927F83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B9E8-BB54-479A-B121-2705F38042FF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D6036F-3043-B7E3-C872-BFF3FCCBF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446E57-FA3D-C0DE-E2A9-01388F26C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D60D-B484-4282-9328-59EDACAEA8B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6125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91EE8-2630-40BA-05C6-86662E365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E72366-F13C-7408-CFBA-8DE6A761A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6C6EEA-84AF-DF5B-F4BD-7AAA877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4A79-A178-40B6-96BF-81537D561C65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32E65D-5DE0-4FEF-26F0-CB9FF1971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BB5405-3515-B79D-71EA-F248B9F6D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743-9E20-41FB-83C1-F274D9FF14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085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9C3B0D-BE58-7343-518A-BCCE17956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A83A6A-B435-E7BD-19BC-48F5A83EF3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557AD4-F6B0-D6C4-75AD-D020D16B3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D3992C-7F59-D5CB-2B2C-300930647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4A79-A178-40B6-96BF-81537D561C65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85BCBA-02C0-C5EF-A286-D3E01A133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A1E46D-A6B9-465A-BD20-FEE8581DE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743-9E20-41FB-83C1-F274D9FF14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3499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2C8D0C-0581-9F8E-ACF0-2B6ECA63A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99044B-D72E-723C-02E0-C57C1D365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76F80F-066D-B217-F1FC-E6BBA4C6F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185BB6D-5308-4629-E230-A934F4F395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83E8565-3540-69B2-6E51-C7CDB08DB2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A2A11A1-509E-BEEE-481A-AFDA73B8E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4A79-A178-40B6-96BF-81537D561C65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00C9FD1-A814-674C-6A23-DCD990319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615C844-B42A-91E1-08E9-D5C3A239C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743-9E20-41FB-83C1-F274D9FF14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0732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F03762-6C0F-EF73-EEE4-20BCB48A6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9F891A-73B6-62A5-B395-9C2CE4077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4A79-A178-40B6-96BF-81537D561C65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3053899-7C1E-3EE8-F522-74D3A9211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5BDD097-8FA6-18DE-9901-5C8E8F91A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743-9E20-41FB-83C1-F274D9FF14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437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47525A7-F8A7-F30E-C4A9-D0B5C6E36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4A79-A178-40B6-96BF-81537D561C65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82BF14C-55A7-36DA-BD7F-FE8128B0F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BE04FAF-ACC1-9E7F-2C76-2AE37A2C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743-9E20-41FB-83C1-F274D9FF14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2801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D0FF45-ACB2-946A-BF67-14C51D7E1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56FB12-922B-EC96-8B04-B50FD8349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D7389E1-0529-AA13-98BE-0F0B31640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572BFF-2A71-F369-7B0C-706D536B2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4A79-A178-40B6-96BF-81537D561C65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5F380B2-6089-81B6-9DAE-547267E78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764834-63CC-5921-1224-CE4C93642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743-9E20-41FB-83C1-F274D9FF14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4420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92B7E7-273C-3471-E81D-572557ECD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7C0AA8A-A165-A085-2285-D917C45990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7091C72-A2B1-1AC7-EC4B-3E8486553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521064-6B5C-BD42-9BD8-C330AD41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4A79-A178-40B6-96BF-81537D561C65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6E28DD-47DC-B98F-A6BC-773CB1009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8D3851C-F376-4D5A-3819-79CAD718D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743-9E20-41FB-83C1-F274D9FF14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8784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78FC309-5491-5B3D-6415-3B3F33C3F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BB64B8-68E7-33B8-CBCC-B18BF9707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24ED7A-C960-8021-4B0C-98D5E8D5C0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C4A79-A178-40B6-96BF-81537D561C65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E1141A-116C-1A6A-D3D5-8F8E12635D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85ED35-6FF1-D5EC-B60E-1EE8D8993C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DA743-9E20-41FB-83C1-F274D9FF14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7496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4A89111-9862-E8A4-F6FB-60A5CFE8E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FA9DE9-D17B-8F31-6181-3195381A1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2C2ADB-E080-3A8F-C4CE-A3F2791F42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0B9E8-BB54-479A-B121-2705F38042FF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2EF1F9-EAC0-B7A2-CD3F-87DE6FFFDA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C82BEA-C81D-D7CE-5088-3E3CFFB74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6D60D-B484-4282-9328-59EDACAEA8B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0465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F0A1C8-616A-4521-2D09-01F260233B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/>
              <a:t>RENOBATEX.ID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F9BCC1-F8C5-91F3-8F55-2458F5DA93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fr-BE" sz="1800" b="0" i="0" u="none" strike="noStrike" baseline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r-BE" sz="18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 Appel à projets offrant un soutien et une visibilité aux </a:t>
            </a:r>
            <a:r>
              <a:rPr lang="fr-BE" sz="1800" b="1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projets innovants</a:t>
            </a:r>
            <a:r>
              <a:rPr lang="fr-BE" sz="1800" b="1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BE" sz="1800">
                <a:solidFill>
                  <a:srgbClr val="000000"/>
                </a:solidFill>
                <a:latin typeface="Calibri" panose="020F0502020204030204" pitchFamily="34" charset="0"/>
              </a:rPr>
              <a:t>qui contribuent à </a:t>
            </a:r>
            <a:r>
              <a:rPr lang="fr-BE" sz="18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lever des freins à la rénovation énergétique </a:t>
            </a:r>
            <a:r>
              <a:rPr lang="fr-BE" sz="1800">
                <a:solidFill>
                  <a:srgbClr val="000000"/>
                </a:solidFill>
                <a:latin typeface="Calibri" panose="020F0502020204030204" pitchFamily="34" charset="0"/>
              </a:rPr>
              <a:t>ou qui contribuent à la sobriété énergétique</a:t>
            </a:r>
            <a:endParaRPr lang="fr-BE"/>
          </a:p>
        </p:txBody>
      </p:sp>
      <p:pic>
        <p:nvPicPr>
          <p:cNvPr id="5" name="Image 3" descr="spw_fr.png">
            <a:extLst>
              <a:ext uri="{FF2B5EF4-FFF2-40B4-BE49-F238E27FC236}">
                <a16:creationId xmlns:a16="http://schemas.microsoft.com/office/drawing/2014/main" id="{B7FFE444-BA70-4BBC-13EA-D6D78515F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78694" cy="2655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12">
            <a:extLst>
              <a:ext uri="{FF2B5EF4-FFF2-40B4-BE49-F238E27FC236}">
                <a16:creationId xmlns:a16="http://schemas.microsoft.com/office/drawing/2014/main" id="{EAB27E88-8C5B-54ED-9A87-DA40200FF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300" y="6353968"/>
            <a:ext cx="8064500" cy="27781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fr-FR" sz="1200" b="1" spc="-5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en-GB" sz="1200" b="1" spc="-50">
                <a:latin typeface="Arial"/>
                <a:cs typeface="Arial"/>
              </a:rPr>
              <a:t> </a:t>
            </a:r>
            <a:r>
              <a:rPr lang="fr-FR" sz="1100" b="1" spc="-50">
                <a:latin typeface="Arial"/>
                <a:cs typeface="Arial"/>
              </a:rPr>
              <a:t>|</a:t>
            </a:r>
            <a:r>
              <a:rPr lang="fr-FR" sz="1200" b="1" spc="-50">
                <a:latin typeface="Arial"/>
                <a:cs typeface="Arial"/>
              </a:rPr>
              <a:t> </a:t>
            </a:r>
            <a:r>
              <a:rPr lang="fr-FR" sz="1200" b="1" spc="-50">
                <a:solidFill>
                  <a:srgbClr val="002D59"/>
                </a:solidFill>
                <a:latin typeface="Arial"/>
                <a:cs typeface="Arial"/>
              </a:rPr>
              <a:t>SPW </a:t>
            </a:r>
            <a:r>
              <a:rPr lang="fr-BE" sz="1200" b="1" spc="-50">
                <a:solidFill>
                  <a:srgbClr val="002D59"/>
                </a:solidFill>
                <a:latin typeface="Arial"/>
                <a:cs typeface="Arial"/>
              </a:rPr>
              <a:t>Territoire Logement  Patrimoine Energie</a:t>
            </a:r>
            <a:endParaRPr lang="fr-FR" sz="1200" b="1" spc="-50">
              <a:solidFill>
                <a:srgbClr val="002D59"/>
              </a:solidFill>
              <a:latin typeface="Arial"/>
              <a:cs typeface="Arial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BB5359-122F-09DB-9B22-37E03D074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91888" y="6618288"/>
            <a:ext cx="900112" cy="239712"/>
          </a:xfrm>
          <a:prstGeom prst="rect">
            <a:avLst/>
          </a:prstGeom>
          <a:solidFill>
            <a:srgbClr val="0C274C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18649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C943BE-8D51-3B6B-C1E4-9C2D361FE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>
                <a:solidFill>
                  <a:srgbClr val="FF0000"/>
                </a:solidFill>
              </a:rPr>
              <a:t>Remarques importantes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AF33B7-4584-34D6-175F-0C6688EEE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>
                <a:solidFill>
                  <a:srgbClr val="000000"/>
                </a:solidFill>
                <a:latin typeface="Calibri" panose="020F0502020204030204" pitchFamily="34" charset="0"/>
              </a:rPr>
              <a:t> Distinction entre les livrables et indicateurs de performances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Objectif clair et restreint plutôt qu'un objectif trop vaste et flou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Description succincte du projet en dix lignes maximum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Chantier pilote identifié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fr-BE" sz="2800" dirty="0">
                <a:solidFill>
                  <a:srgbClr val="000000"/>
                </a:solidFill>
                <a:latin typeface="Calibri" panose="020F0502020204030204" pitchFamily="34" charset="0"/>
              </a:rPr>
              <a:t>-&gt; tester les livrables -&gt; crédibiliser votre projet</a:t>
            </a:r>
          </a:p>
          <a:p>
            <a:endParaRPr lang="fr-BE" dirty="0"/>
          </a:p>
        </p:txBody>
      </p:sp>
      <p:pic>
        <p:nvPicPr>
          <p:cNvPr id="4" name="Image 3" descr="spw_fr.png">
            <a:extLst>
              <a:ext uri="{FF2B5EF4-FFF2-40B4-BE49-F238E27FC236}">
                <a16:creationId xmlns:a16="http://schemas.microsoft.com/office/drawing/2014/main" id="{F884FCA0-63B7-D4D4-3ADD-8D4CF6ADF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5" y="5937703"/>
            <a:ext cx="1552430" cy="920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12">
            <a:extLst>
              <a:ext uri="{FF2B5EF4-FFF2-40B4-BE49-F238E27FC236}">
                <a16:creationId xmlns:a16="http://schemas.microsoft.com/office/drawing/2014/main" id="{7610A684-E082-8CB6-9079-03B911C48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300" y="6353968"/>
            <a:ext cx="8064500" cy="27781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fr-FR" sz="1200" b="1" spc="-5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en-GB" sz="1200" b="1" spc="-50">
                <a:latin typeface="Arial"/>
                <a:cs typeface="Arial"/>
              </a:rPr>
              <a:t> </a:t>
            </a:r>
            <a:r>
              <a:rPr lang="fr-FR" sz="1100" b="1" spc="-50">
                <a:latin typeface="Arial"/>
                <a:cs typeface="Arial"/>
              </a:rPr>
              <a:t>|</a:t>
            </a:r>
            <a:r>
              <a:rPr lang="fr-FR" sz="1200" b="1" spc="-50">
                <a:latin typeface="Arial"/>
                <a:cs typeface="Arial"/>
              </a:rPr>
              <a:t> </a:t>
            </a:r>
            <a:r>
              <a:rPr lang="fr-FR" sz="1200" b="1" spc="-50">
                <a:solidFill>
                  <a:srgbClr val="002D59"/>
                </a:solidFill>
                <a:latin typeface="Arial"/>
                <a:cs typeface="Arial"/>
              </a:rPr>
              <a:t>SPW </a:t>
            </a:r>
            <a:r>
              <a:rPr lang="fr-BE" sz="1200" b="1" spc="-50">
                <a:solidFill>
                  <a:srgbClr val="002D59"/>
                </a:solidFill>
                <a:latin typeface="Arial"/>
                <a:cs typeface="Arial"/>
              </a:rPr>
              <a:t>Territoire Logement  Patrimoine Energie</a:t>
            </a:r>
            <a:endParaRPr lang="fr-FR" sz="1200" b="1" spc="-50">
              <a:solidFill>
                <a:srgbClr val="002D59"/>
              </a:solidFill>
              <a:latin typeface="Arial"/>
              <a:cs typeface="Arial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AA3CD2-4E03-489C-68A9-EEA29B27F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91888" y="6618288"/>
            <a:ext cx="900112" cy="239712"/>
          </a:xfrm>
          <a:prstGeom prst="rect">
            <a:avLst/>
          </a:prstGeom>
          <a:solidFill>
            <a:srgbClr val="0C274C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90544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8A8EB8-E9FE-63BC-BB24-0448753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>
                <a:solidFill>
                  <a:srgbClr val="FF0000"/>
                </a:solidFill>
              </a:rPr>
              <a:t>Ne sont pas subventionnés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8CDE58-8E77-9BD5-84C5-E7BB0E8F8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sz="2800">
                <a:solidFill>
                  <a:srgbClr val="000000"/>
                </a:solidFill>
                <a:latin typeface="Calibri" panose="020F0502020204030204" pitchFamily="34" charset="0"/>
              </a:rPr>
              <a:t> Etudes purement théoriques 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sz="2800">
                <a:solidFill>
                  <a:srgbClr val="000000"/>
                </a:solidFill>
                <a:latin typeface="Calibri" panose="020F0502020204030204" pitchFamily="34" charset="0"/>
              </a:rPr>
              <a:t> Travaux de rénovation (matériaux)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>
                <a:solidFill>
                  <a:srgbClr val="000000"/>
                </a:solidFill>
                <a:latin typeface="Calibri" panose="020F0502020204030204" pitchFamily="34" charset="0"/>
              </a:rPr>
              <a:t> N</a:t>
            </a:r>
            <a:r>
              <a:rPr lang="fr-BE" sz="2800">
                <a:solidFill>
                  <a:srgbClr val="000000"/>
                </a:solidFill>
                <a:latin typeface="Calibri" panose="020F0502020204030204" pitchFamily="34" charset="0"/>
              </a:rPr>
              <a:t>ouveaux produits commerciaux exploitables uniquement par l'entreprise elle-même</a:t>
            </a:r>
          </a:p>
          <a:p>
            <a:endParaRPr lang="fr-BE"/>
          </a:p>
        </p:txBody>
      </p:sp>
      <p:pic>
        <p:nvPicPr>
          <p:cNvPr id="4" name="Image 3" descr="spw_fr.png">
            <a:extLst>
              <a:ext uri="{FF2B5EF4-FFF2-40B4-BE49-F238E27FC236}">
                <a16:creationId xmlns:a16="http://schemas.microsoft.com/office/drawing/2014/main" id="{812BF5E6-661B-CAEF-F1C9-6F3F7FC39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5" y="5937703"/>
            <a:ext cx="1552430" cy="920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12">
            <a:extLst>
              <a:ext uri="{FF2B5EF4-FFF2-40B4-BE49-F238E27FC236}">
                <a16:creationId xmlns:a16="http://schemas.microsoft.com/office/drawing/2014/main" id="{04791D31-AE58-FA5D-702D-2202943BB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300" y="6353968"/>
            <a:ext cx="8064500" cy="27781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fr-FR" sz="1200" b="1" spc="-5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en-GB" sz="1200" b="1" spc="-50">
                <a:latin typeface="Arial"/>
                <a:cs typeface="Arial"/>
              </a:rPr>
              <a:t> </a:t>
            </a:r>
            <a:r>
              <a:rPr lang="fr-FR" sz="1100" b="1" spc="-50">
                <a:latin typeface="Arial"/>
                <a:cs typeface="Arial"/>
              </a:rPr>
              <a:t>|</a:t>
            </a:r>
            <a:r>
              <a:rPr lang="fr-FR" sz="1200" b="1" spc="-50">
                <a:latin typeface="Arial"/>
                <a:cs typeface="Arial"/>
              </a:rPr>
              <a:t> </a:t>
            </a:r>
            <a:r>
              <a:rPr lang="fr-FR" sz="1200" b="1" spc="-50">
                <a:solidFill>
                  <a:srgbClr val="002D59"/>
                </a:solidFill>
                <a:latin typeface="Arial"/>
                <a:cs typeface="Arial"/>
              </a:rPr>
              <a:t>SPW </a:t>
            </a:r>
            <a:r>
              <a:rPr lang="fr-BE" sz="1200" b="1" spc="-50">
                <a:solidFill>
                  <a:srgbClr val="002D59"/>
                </a:solidFill>
                <a:latin typeface="Arial"/>
                <a:cs typeface="Arial"/>
              </a:rPr>
              <a:t>Territoire Logement  Patrimoine Energie</a:t>
            </a:r>
            <a:endParaRPr lang="fr-FR" sz="1200" b="1" spc="-50">
              <a:solidFill>
                <a:srgbClr val="002D59"/>
              </a:solidFill>
              <a:latin typeface="Arial"/>
              <a:cs typeface="Arial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DC13BA-FAD1-D9F4-6A3D-C09BB8EF3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91888" y="6618288"/>
            <a:ext cx="900112" cy="239712"/>
          </a:xfrm>
          <a:prstGeom prst="rect">
            <a:avLst/>
          </a:prstGeom>
          <a:solidFill>
            <a:srgbClr val="0C274C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7443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0B5E59-8AC4-9114-0CA0-42AEC8AB9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>
                <a:solidFill>
                  <a:srgbClr val="FF0000"/>
                </a:solidFill>
              </a:rPr>
              <a:t>Contexte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1D3F2F-3B5A-7AE8-9BA1-057D6422E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/>
              <a:t>Financement par la RW dans le cadre du PRW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800"/>
              <a:t> Plan de Relance de Wallonie</a:t>
            </a:r>
          </a:p>
          <a:p>
            <a:r>
              <a:rPr lang="fr-BE"/>
              <a:t>Ministre Henry, ministre de l’Energie</a:t>
            </a:r>
          </a:p>
          <a:p>
            <a:endParaRPr lang="fr-BE"/>
          </a:p>
          <a:p>
            <a:pPr marL="0" indent="0">
              <a:buNone/>
            </a:pPr>
            <a:r>
              <a:rPr lang="fr-BE"/>
              <a:t>Objectifs de la Wallonie pour le parc immobilier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/>
              <a:t> Réduction des GES de 55 % d’ici 2030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/>
              <a:t> Neutralité Carbone pour 2050 </a:t>
            </a:r>
          </a:p>
          <a:p>
            <a:pPr marL="0" indent="0">
              <a:buNone/>
            </a:pPr>
            <a:endParaRPr lang="fr-BE"/>
          </a:p>
          <a:p>
            <a:endParaRPr lang="fr-BE"/>
          </a:p>
        </p:txBody>
      </p:sp>
      <p:pic>
        <p:nvPicPr>
          <p:cNvPr id="4" name="Image 3" descr="spw_fr.png">
            <a:extLst>
              <a:ext uri="{FF2B5EF4-FFF2-40B4-BE49-F238E27FC236}">
                <a16:creationId xmlns:a16="http://schemas.microsoft.com/office/drawing/2014/main" id="{439A6D15-4EF8-C231-B046-DDCDC8F74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5" y="5937703"/>
            <a:ext cx="1552430" cy="920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12">
            <a:extLst>
              <a:ext uri="{FF2B5EF4-FFF2-40B4-BE49-F238E27FC236}">
                <a16:creationId xmlns:a16="http://schemas.microsoft.com/office/drawing/2014/main" id="{D783B417-55D3-4AD6-5AD9-53D5B5BC7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300" y="6364854"/>
            <a:ext cx="8064500" cy="27781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fr-FR" sz="1200" b="1" spc="-5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en-GB" sz="1200" b="1" spc="-50">
                <a:latin typeface="Arial"/>
                <a:cs typeface="Arial"/>
              </a:rPr>
              <a:t> </a:t>
            </a:r>
            <a:r>
              <a:rPr lang="fr-FR" sz="1100" b="1" spc="-50">
                <a:latin typeface="Arial"/>
                <a:cs typeface="Arial"/>
              </a:rPr>
              <a:t>|</a:t>
            </a:r>
            <a:r>
              <a:rPr lang="fr-FR" sz="1200" b="1" spc="-50">
                <a:latin typeface="Arial"/>
                <a:cs typeface="Arial"/>
              </a:rPr>
              <a:t> </a:t>
            </a:r>
            <a:r>
              <a:rPr lang="fr-FR" sz="1200" b="1" spc="-50">
                <a:solidFill>
                  <a:srgbClr val="002D59"/>
                </a:solidFill>
                <a:latin typeface="Arial"/>
                <a:cs typeface="Arial"/>
              </a:rPr>
              <a:t>SPW </a:t>
            </a:r>
            <a:r>
              <a:rPr lang="fr-BE" sz="1200" b="1" spc="-50">
                <a:solidFill>
                  <a:srgbClr val="002D59"/>
                </a:solidFill>
                <a:latin typeface="Arial"/>
                <a:cs typeface="Arial"/>
              </a:rPr>
              <a:t>Territoire Logement  Patrimoine Energie</a:t>
            </a:r>
            <a:endParaRPr lang="fr-FR" sz="1200" b="1" spc="-50">
              <a:solidFill>
                <a:srgbClr val="002D59"/>
              </a:solidFill>
              <a:latin typeface="Arial"/>
              <a:cs typeface="Arial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72220A-9F3B-E816-6C7A-CA593F01A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91888" y="6618288"/>
            <a:ext cx="900112" cy="239712"/>
          </a:xfrm>
          <a:prstGeom prst="rect">
            <a:avLst/>
          </a:prstGeom>
          <a:solidFill>
            <a:srgbClr val="0C274C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1622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B5E632-A421-42EB-3B89-063BBB5ED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>
                <a:solidFill>
                  <a:srgbClr val="FF0000"/>
                </a:solidFill>
              </a:rPr>
              <a:t>Objectifs RENOBATEX.ID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21BE88-E13C-9310-A567-7BB0FBBA5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3823"/>
            <a:ext cx="11353135" cy="415321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Soutenir des p</a:t>
            </a:r>
            <a:r>
              <a:rPr lang="fr-BE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rojets innovants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Lever des freins actuels à la rénovation énergétique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Sobriété énergétique dans les bâtiments résidentiels</a:t>
            </a:r>
          </a:p>
          <a:p>
            <a:pPr marL="0" indent="0">
              <a:buNone/>
            </a:pPr>
            <a:r>
              <a:rPr lang="fr-BE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RENOBATEX.ID &gt; ne soutient pas la réalisation concrète de travaux</a:t>
            </a:r>
          </a:p>
          <a:p>
            <a:pPr marL="0" indent="0">
              <a:buNone/>
            </a:pPr>
            <a:r>
              <a:rPr lang="fr-BE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Les aides de la Région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Un soutien financier (subvention) : 2 vagues de 7.500.000 € (cat. 1 – cat .2)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Promotion des projets sélectionnés et réalisés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V</a:t>
            </a:r>
            <a:r>
              <a:rPr lang="fr-BE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isibilité -&gt; réplicabilité</a:t>
            </a:r>
            <a:endParaRPr lang="fr-BE" dirty="0"/>
          </a:p>
        </p:txBody>
      </p:sp>
      <p:pic>
        <p:nvPicPr>
          <p:cNvPr id="4" name="Image 3" descr="spw_fr.png">
            <a:extLst>
              <a:ext uri="{FF2B5EF4-FFF2-40B4-BE49-F238E27FC236}">
                <a16:creationId xmlns:a16="http://schemas.microsoft.com/office/drawing/2014/main" id="{DE6C3E1B-9A91-3251-22C1-CD177BBC1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5" y="5937703"/>
            <a:ext cx="1552430" cy="920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12">
            <a:extLst>
              <a:ext uri="{FF2B5EF4-FFF2-40B4-BE49-F238E27FC236}">
                <a16:creationId xmlns:a16="http://schemas.microsoft.com/office/drawing/2014/main" id="{90B559C3-3EA2-E196-0433-00DD3BF82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300" y="6353968"/>
            <a:ext cx="8064500" cy="27781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fr-FR" sz="1200" b="1" spc="-5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en-GB" sz="1200" b="1" spc="-50">
                <a:latin typeface="Arial"/>
                <a:cs typeface="Arial"/>
              </a:rPr>
              <a:t> </a:t>
            </a:r>
            <a:r>
              <a:rPr lang="fr-FR" sz="1100" b="1" spc="-50">
                <a:latin typeface="Arial"/>
                <a:cs typeface="Arial"/>
              </a:rPr>
              <a:t>|</a:t>
            </a:r>
            <a:r>
              <a:rPr lang="fr-FR" sz="1200" b="1" spc="-50">
                <a:latin typeface="Arial"/>
                <a:cs typeface="Arial"/>
              </a:rPr>
              <a:t> </a:t>
            </a:r>
            <a:r>
              <a:rPr lang="fr-FR" sz="1200" b="1" spc="-50">
                <a:solidFill>
                  <a:srgbClr val="002D59"/>
                </a:solidFill>
                <a:latin typeface="Arial"/>
                <a:cs typeface="Arial"/>
              </a:rPr>
              <a:t>SPW </a:t>
            </a:r>
            <a:r>
              <a:rPr lang="fr-BE" sz="1200" b="1" spc="-50">
                <a:solidFill>
                  <a:srgbClr val="002D59"/>
                </a:solidFill>
                <a:latin typeface="Arial"/>
                <a:cs typeface="Arial"/>
              </a:rPr>
              <a:t>Territoire Logement  Patrimoine Energie</a:t>
            </a:r>
            <a:endParaRPr lang="fr-FR" sz="1200" b="1" spc="-50">
              <a:solidFill>
                <a:srgbClr val="002D59"/>
              </a:solidFill>
              <a:latin typeface="Arial"/>
              <a:cs typeface="Arial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BF5598-4B61-C055-DB94-FEB1A8B00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91888" y="6618288"/>
            <a:ext cx="900112" cy="239712"/>
          </a:xfrm>
          <a:prstGeom prst="rect">
            <a:avLst/>
          </a:prstGeom>
          <a:solidFill>
            <a:srgbClr val="0C274C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5917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F800FC-2B91-4453-CA95-517896020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>
                <a:solidFill>
                  <a:srgbClr val="FF0000"/>
                </a:solidFill>
              </a:rPr>
              <a:t>Public cible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41CC73-F26D-0F33-5284-C8953D59A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375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>
                <a:solidFill>
                  <a:srgbClr val="000000"/>
                </a:solidFill>
                <a:latin typeface="Calibri" panose="020F0502020204030204" pitchFamily="34" charset="0"/>
              </a:rPr>
              <a:t>Tous les types de publics dotés d’une personnalité juridique </a:t>
            </a:r>
          </a:p>
          <a:p>
            <a:pPr marL="0" indent="0">
              <a:buNone/>
            </a:pPr>
            <a:endParaRPr lang="fr-BE" b="1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800">
                <a:solidFill>
                  <a:srgbClr val="000000"/>
                </a:solidFill>
                <a:latin typeface="Calibri" panose="020F0502020204030204" pitchFamily="34" charset="0"/>
              </a:rPr>
              <a:t> Personnes morales (pas des personnes physiques)</a:t>
            </a:r>
          </a:p>
          <a:p>
            <a:pPr marL="457200" lvl="1" indent="0">
              <a:buNone/>
            </a:pPr>
            <a:endParaRPr lang="fr-BE" sz="28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800">
                <a:solidFill>
                  <a:srgbClr val="000000"/>
                </a:solidFill>
                <a:latin typeface="Calibri" panose="020F0502020204030204" pitchFamily="34" charset="0"/>
              </a:rPr>
              <a:t> Secteur public ou privé, donc notamment aux </a:t>
            </a:r>
            <a:r>
              <a:rPr lang="fr-BE" sz="2800" b="1">
                <a:solidFill>
                  <a:srgbClr val="000000"/>
                </a:solidFill>
                <a:latin typeface="Calibri" panose="020F0502020204030204" pitchFamily="34" charset="0"/>
              </a:rPr>
              <a:t>communes</a:t>
            </a:r>
            <a:r>
              <a:rPr lang="fr-BE" sz="2800">
                <a:solidFill>
                  <a:srgbClr val="000000"/>
                </a:solidFill>
                <a:latin typeface="Calibri" panose="020F0502020204030204" pitchFamily="34" charset="0"/>
              </a:rPr>
              <a:t>, associations, coopératives immobilières à finalités sociales, agences immobilières sociales, PME, TPME, entreprises générales, centres de formations, etc. </a:t>
            </a:r>
          </a:p>
        </p:txBody>
      </p:sp>
      <p:pic>
        <p:nvPicPr>
          <p:cNvPr id="4" name="Image 3" descr="spw_fr.png">
            <a:extLst>
              <a:ext uri="{FF2B5EF4-FFF2-40B4-BE49-F238E27FC236}">
                <a16:creationId xmlns:a16="http://schemas.microsoft.com/office/drawing/2014/main" id="{16F1D0E7-9348-8C3D-9918-2101BC5B7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5" y="5937703"/>
            <a:ext cx="1552430" cy="920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12">
            <a:extLst>
              <a:ext uri="{FF2B5EF4-FFF2-40B4-BE49-F238E27FC236}">
                <a16:creationId xmlns:a16="http://schemas.microsoft.com/office/drawing/2014/main" id="{70D1732F-E6E2-BB29-2AD9-8D22B6D95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300" y="6353968"/>
            <a:ext cx="8064500" cy="27781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fr-FR" sz="1200" b="1" spc="-5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en-GB" sz="1200" b="1" spc="-50">
                <a:latin typeface="Arial"/>
                <a:cs typeface="Arial"/>
              </a:rPr>
              <a:t> </a:t>
            </a:r>
            <a:r>
              <a:rPr lang="fr-FR" sz="1100" b="1" spc="-50">
                <a:latin typeface="Arial"/>
                <a:cs typeface="Arial"/>
              </a:rPr>
              <a:t>|</a:t>
            </a:r>
            <a:r>
              <a:rPr lang="fr-FR" sz="1200" b="1" spc="-50">
                <a:latin typeface="Arial"/>
                <a:cs typeface="Arial"/>
              </a:rPr>
              <a:t> </a:t>
            </a:r>
            <a:r>
              <a:rPr lang="fr-FR" sz="1200" b="1" spc="-50">
                <a:solidFill>
                  <a:srgbClr val="002D59"/>
                </a:solidFill>
                <a:latin typeface="Arial"/>
                <a:cs typeface="Arial"/>
              </a:rPr>
              <a:t>SPW </a:t>
            </a:r>
            <a:r>
              <a:rPr lang="fr-BE" sz="1200" b="1" spc="-50">
                <a:solidFill>
                  <a:srgbClr val="002D59"/>
                </a:solidFill>
                <a:latin typeface="Arial"/>
                <a:cs typeface="Arial"/>
              </a:rPr>
              <a:t>Territoire Logement  Patrimoine Energie</a:t>
            </a:r>
            <a:endParaRPr lang="fr-FR" sz="1200" b="1" spc="-50">
              <a:solidFill>
                <a:srgbClr val="002D59"/>
              </a:solidFill>
              <a:latin typeface="Arial"/>
              <a:cs typeface="Arial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540DE5-BD6D-7670-7065-91FD52C6D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91888" y="6618288"/>
            <a:ext cx="900112" cy="239712"/>
          </a:xfrm>
          <a:prstGeom prst="rect">
            <a:avLst/>
          </a:prstGeom>
          <a:solidFill>
            <a:srgbClr val="0C274C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8610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25F633-DAA6-1376-4FFE-6A77641F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>
                <a:solidFill>
                  <a:srgbClr val="FF0000"/>
                </a:solidFill>
              </a:rPr>
              <a:t>Critères de sélection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58088F-C8E8-0F73-3D39-47206E387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8543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BE" b="1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Pour être éligible à l’appel </a:t>
            </a:r>
            <a:r>
              <a:rPr lang="fr-BE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 Région wallonne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BE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Durée de maximum 30 mois,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fr-BE" sz="28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et être entièrement </a:t>
            </a:r>
            <a:r>
              <a:rPr lang="fr-BE" sz="2800" b="1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terminé pour le 15/11/2025 (prolongé)</a:t>
            </a:r>
            <a:endParaRPr lang="fr-BE" sz="2800" b="0" i="0" u="none" strike="noStrike" baseline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b="1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 Bâtiments résidentiels</a:t>
            </a:r>
            <a:endParaRPr lang="fr-BE"/>
          </a:p>
        </p:txBody>
      </p:sp>
      <p:pic>
        <p:nvPicPr>
          <p:cNvPr id="4" name="Picture 2" descr="Force Jeune France » ATTENTION">
            <a:extLst>
              <a:ext uri="{FF2B5EF4-FFF2-40B4-BE49-F238E27FC236}">
                <a16:creationId xmlns:a16="http://schemas.microsoft.com/office/drawing/2014/main" id="{C7321547-2337-5695-7199-71191CE7C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664" y="4719891"/>
            <a:ext cx="1351989" cy="135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E1793FD-EE59-1B9E-2B82-36170C91523F}"/>
              </a:ext>
            </a:extLst>
          </p:cNvPr>
          <p:cNvSpPr txBox="1"/>
          <p:nvPr/>
        </p:nvSpPr>
        <p:spPr>
          <a:xfrm>
            <a:off x="3469340" y="4611056"/>
            <a:ext cx="65517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BE" sz="24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Respecter le </a:t>
            </a:r>
            <a:r>
              <a:rPr lang="fr-BE" sz="2400" b="1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cadre réglementaire</a:t>
            </a:r>
            <a:r>
              <a:rPr lang="fr-BE" sz="24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 applicable (par exemple : la PEB, réglementation applicable au financement, règles des marchés publics, règle de minimis, RGPD, …) </a:t>
            </a:r>
          </a:p>
        </p:txBody>
      </p:sp>
      <p:pic>
        <p:nvPicPr>
          <p:cNvPr id="5" name="Image 4" descr="spw_fr.png">
            <a:extLst>
              <a:ext uri="{FF2B5EF4-FFF2-40B4-BE49-F238E27FC236}">
                <a16:creationId xmlns:a16="http://schemas.microsoft.com/office/drawing/2014/main" id="{D01264C9-D209-B6A8-AFD5-F4F92B4D8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5" y="5937703"/>
            <a:ext cx="1552430" cy="920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12">
            <a:extLst>
              <a:ext uri="{FF2B5EF4-FFF2-40B4-BE49-F238E27FC236}">
                <a16:creationId xmlns:a16="http://schemas.microsoft.com/office/drawing/2014/main" id="{8E9B5195-181D-2D3D-9BB5-3C0AB2707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300" y="6353968"/>
            <a:ext cx="8064500" cy="27781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fr-FR" sz="1200" b="1" spc="-5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en-GB" sz="1200" b="1" spc="-50">
                <a:latin typeface="Arial"/>
                <a:cs typeface="Arial"/>
              </a:rPr>
              <a:t> </a:t>
            </a:r>
            <a:r>
              <a:rPr lang="fr-FR" sz="1100" b="1" spc="-50">
                <a:latin typeface="Arial"/>
                <a:cs typeface="Arial"/>
              </a:rPr>
              <a:t>|</a:t>
            </a:r>
            <a:r>
              <a:rPr lang="fr-FR" sz="1200" b="1" spc="-50">
                <a:latin typeface="Arial"/>
                <a:cs typeface="Arial"/>
              </a:rPr>
              <a:t> </a:t>
            </a:r>
            <a:r>
              <a:rPr lang="fr-FR" sz="1200" b="1" spc="-50">
                <a:solidFill>
                  <a:srgbClr val="002D59"/>
                </a:solidFill>
                <a:latin typeface="Arial"/>
                <a:cs typeface="Arial"/>
              </a:rPr>
              <a:t>SPW </a:t>
            </a:r>
            <a:r>
              <a:rPr lang="fr-BE" sz="1200" b="1" spc="-50">
                <a:solidFill>
                  <a:srgbClr val="002D59"/>
                </a:solidFill>
                <a:latin typeface="Arial"/>
                <a:cs typeface="Arial"/>
              </a:rPr>
              <a:t>Territoire Logement  Patrimoine Energie</a:t>
            </a:r>
            <a:endParaRPr lang="fr-FR" sz="1200" b="1" spc="-50">
              <a:solidFill>
                <a:srgbClr val="002D59"/>
              </a:solidFill>
              <a:latin typeface="Arial"/>
              <a:cs typeface="Arial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FA4B3BC-2841-AE77-51BB-613670EAC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91888" y="6618288"/>
            <a:ext cx="900112" cy="239712"/>
          </a:xfrm>
          <a:prstGeom prst="rect">
            <a:avLst/>
          </a:prstGeom>
          <a:solidFill>
            <a:srgbClr val="0C274C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42099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4F7385-AB26-D032-9289-C680F307A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>
                <a:solidFill>
                  <a:srgbClr val="FF0000"/>
                </a:solidFill>
              </a:rPr>
              <a:t>Critères d’évaluation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73C93D-3D7B-AAE2-7202-BDE347E99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1728"/>
            <a:ext cx="10089776" cy="4701147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buAutoNum type="arabicParenR"/>
            </a:pP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Lever les freins à la </a:t>
            </a:r>
            <a:r>
              <a:rPr lang="fr-BE" b="1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rénovation énergétique</a:t>
            </a: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 et/ou contribuer à la </a:t>
            </a:r>
            <a:r>
              <a:rPr lang="fr-BE" b="1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sobriété énergétique </a:t>
            </a: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dans les bâtiments </a:t>
            </a:r>
            <a:r>
              <a:rPr lang="fr-BE" b="1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résidentiels</a:t>
            </a: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fr-BE" i="0" u="none" strike="noStrike" baseline="0">
                <a:solidFill>
                  <a:srgbClr val="FF0000"/>
                </a:solidFill>
                <a:latin typeface="Calibri" panose="020F0502020204030204" pitchFamily="34" charset="0"/>
              </a:rPr>
              <a:t>20 pts</a:t>
            </a: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2) Présenter un caractère </a:t>
            </a:r>
            <a:r>
              <a:rPr lang="fr-BE" b="1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innovant</a:t>
            </a: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fr-BE" i="0" u="none" strike="noStrike" baseline="0">
                <a:solidFill>
                  <a:srgbClr val="FF0000"/>
                </a:solidFill>
                <a:latin typeface="Calibri" panose="020F0502020204030204" pitchFamily="34" charset="0"/>
              </a:rPr>
              <a:t>15 pts</a:t>
            </a: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3) Proposer un/des </a:t>
            </a:r>
            <a:r>
              <a:rPr lang="fr-BE" b="1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livrables</a:t>
            </a: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 au terme du projet (</a:t>
            </a:r>
            <a:r>
              <a:rPr lang="fr-BE" i="0" u="none" strike="noStrike" baseline="0">
                <a:solidFill>
                  <a:srgbClr val="FF0000"/>
                </a:solidFill>
                <a:latin typeface="Calibri" panose="020F0502020204030204" pitchFamily="34" charset="0"/>
              </a:rPr>
              <a:t>15 pts</a:t>
            </a: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4) Présenter un potentiel de </a:t>
            </a:r>
            <a:r>
              <a:rPr lang="fr-BE" b="1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déploiement à grande échelle </a:t>
            </a: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fr-BE" i="0" u="none" strike="noStrike" baseline="0">
                <a:solidFill>
                  <a:srgbClr val="FF0000"/>
                </a:solidFill>
                <a:latin typeface="Calibri" panose="020F0502020204030204" pitchFamily="34" charset="0"/>
              </a:rPr>
              <a:t>15 pts</a:t>
            </a: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5) Démontrer la </a:t>
            </a:r>
            <a:r>
              <a:rPr lang="fr-BE" b="1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faisabilité</a:t>
            </a: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 technique et financière (</a:t>
            </a:r>
            <a:r>
              <a:rPr lang="fr-BE" i="0" u="none" strike="noStrike" baseline="0">
                <a:solidFill>
                  <a:srgbClr val="FF0000"/>
                </a:solidFill>
                <a:latin typeface="Calibri" panose="020F0502020204030204" pitchFamily="34" charset="0"/>
              </a:rPr>
              <a:t>10 pt</a:t>
            </a: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s)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6) Démontrer un </a:t>
            </a:r>
            <a:r>
              <a:rPr lang="fr-BE" b="1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planning</a:t>
            </a: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 réaliste (</a:t>
            </a:r>
            <a:r>
              <a:rPr lang="fr-BE" i="0" u="none" strike="noStrike" baseline="0">
                <a:solidFill>
                  <a:srgbClr val="FF0000"/>
                </a:solidFill>
                <a:latin typeface="Calibri" panose="020F0502020204030204" pitchFamily="34" charset="0"/>
              </a:rPr>
              <a:t>10 pts</a:t>
            </a: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7) Focus </a:t>
            </a:r>
            <a:r>
              <a:rPr lang="fr-BE" b="1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passoires énergétiques </a:t>
            </a: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et </a:t>
            </a:r>
            <a:r>
              <a:rPr lang="fr-BE" b="1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précarité</a:t>
            </a: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fr-BE" i="0" u="none" strike="noStrike" baseline="0">
                <a:solidFill>
                  <a:srgbClr val="FF0000"/>
                </a:solidFill>
                <a:latin typeface="Calibri" panose="020F0502020204030204" pitchFamily="34" charset="0"/>
              </a:rPr>
              <a:t>15 pts</a:t>
            </a:r>
            <a:r>
              <a:rPr lang="fr-BE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</a:p>
        </p:txBody>
      </p:sp>
      <p:sp>
        <p:nvSpPr>
          <p:cNvPr id="4" name="ZoneTexte 12">
            <a:extLst>
              <a:ext uri="{FF2B5EF4-FFF2-40B4-BE49-F238E27FC236}">
                <a16:creationId xmlns:a16="http://schemas.microsoft.com/office/drawing/2014/main" id="{A696E431-831E-E76F-71ED-7A3B4390D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300" y="6353968"/>
            <a:ext cx="8064500" cy="27781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fr-FR" sz="1200" b="1" spc="-5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en-GB" sz="1200" b="1" spc="-50">
                <a:latin typeface="Arial"/>
                <a:cs typeface="Arial"/>
              </a:rPr>
              <a:t> </a:t>
            </a:r>
            <a:r>
              <a:rPr lang="fr-FR" sz="1100" b="1" spc="-50">
                <a:latin typeface="Arial"/>
                <a:cs typeface="Arial"/>
              </a:rPr>
              <a:t>|</a:t>
            </a:r>
            <a:r>
              <a:rPr lang="fr-FR" sz="1200" b="1" spc="-50">
                <a:latin typeface="Arial"/>
                <a:cs typeface="Arial"/>
              </a:rPr>
              <a:t> </a:t>
            </a:r>
            <a:r>
              <a:rPr lang="fr-FR" sz="1200" b="1" spc="-50">
                <a:solidFill>
                  <a:srgbClr val="002D59"/>
                </a:solidFill>
                <a:latin typeface="Arial"/>
                <a:cs typeface="Arial"/>
              </a:rPr>
              <a:t>SPW </a:t>
            </a:r>
            <a:r>
              <a:rPr lang="fr-BE" sz="1200" b="1" spc="-50">
                <a:solidFill>
                  <a:srgbClr val="002D59"/>
                </a:solidFill>
                <a:latin typeface="Arial"/>
                <a:cs typeface="Arial"/>
              </a:rPr>
              <a:t>Territoire Logement  Patrimoine Energie</a:t>
            </a:r>
            <a:endParaRPr lang="fr-FR" sz="1200" b="1" spc="-50">
              <a:solidFill>
                <a:srgbClr val="002D59"/>
              </a:solidFill>
              <a:latin typeface="Arial"/>
              <a:cs typeface="Arial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9B1090D-0719-0799-C25C-908CC210B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91888" y="6618288"/>
            <a:ext cx="900112" cy="239712"/>
          </a:xfrm>
          <a:prstGeom prst="rect">
            <a:avLst/>
          </a:prstGeom>
          <a:solidFill>
            <a:srgbClr val="0C274C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61660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2849F6-CB6D-E6D8-4D8C-8CDF771F9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>
                <a:solidFill>
                  <a:srgbClr val="FF0000"/>
                </a:solidFill>
              </a:rPr>
              <a:t>Dépenses éligibles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2BF41F9-2CA7-DB9D-DC1A-6CEE326EDC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78969"/>
            <a:ext cx="12172066" cy="2573414"/>
          </a:xfr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D7FE773A-9450-3FC8-278A-B0DD03995D6E}"/>
              </a:ext>
            </a:extLst>
          </p:cNvPr>
          <p:cNvSpPr txBox="1"/>
          <p:nvPr/>
        </p:nvSpPr>
        <p:spPr>
          <a:xfrm>
            <a:off x="838200" y="4242691"/>
            <a:ext cx="111027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BE" sz="20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budget total et le montant de la subvention demandée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BE" sz="20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ventilés par type de dépense et par partenaire dans le cas d’un consortium</a:t>
            </a:r>
          </a:p>
        </p:txBody>
      </p:sp>
      <p:pic>
        <p:nvPicPr>
          <p:cNvPr id="1026" name="Picture 2" descr="Force Jeune France » ATTENTION">
            <a:extLst>
              <a:ext uri="{FF2B5EF4-FFF2-40B4-BE49-F238E27FC236}">
                <a16:creationId xmlns:a16="http://schemas.microsoft.com/office/drawing/2014/main" id="{9AC266B5-4914-CEC5-ACF1-A180A67B1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392" y="4950577"/>
            <a:ext cx="1351989" cy="135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9092C56F-AFC8-1E50-6AF1-8AFE2D0A4FDC}"/>
              </a:ext>
            </a:extLst>
          </p:cNvPr>
          <p:cNvSpPr txBox="1"/>
          <p:nvPr/>
        </p:nvSpPr>
        <p:spPr>
          <a:xfrm>
            <a:off x="2743200" y="5180501"/>
            <a:ext cx="8839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2000" b="1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règles de marchés publics</a:t>
            </a:r>
          </a:p>
          <a:p>
            <a:endParaRPr lang="fr-BE" sz="2000" b="0" i="0" u="none" strike="noStrike" baseline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r-BE" sz="20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-&gt; les justificatifs permettant la vérification des règles encadrant les marchés publics</a:t>
            </a:r>
            <a:r>
              <a:rPr lang="fr-BE" sz="200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fr-BE" sz="20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déclarations de créances)</a:t>
            </a:r>
            <a:endParaRPr lang="fr-BE" sz="2000"/>
          </a:p>
        </p:txBody>
      </p:sp>
      <p:pic>
        <p:nvPicPr>
          <p:cNvPr id="3" name="Image 2" descr="spw_fr.png">
            <a:extLst>
              <a:ext uri="{FF2B5EF4-FFF2-40B4-BE49-F238E27FC236}">
                <a16:creationId xmlns:a16="http://schemas.microsoft.com/office/drawing/2014/main" id="{B477A872-E50D-26A7-FC4C-6A00D984D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5" y="5937703"/>
            <a:ext cx="1552430" cy="920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12">
            <a:extLst>
              <a:ext uri="{FF2B5EF4-FFF2-40B4-BE49-F238E27FC236}">
                <a16:creationId xmlns:a16="http://schemas.microsoft.com/office/drawing/2014/main" id="{F75F0A62-4256-1BA7-B49E-D5BD754B5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300" y="6353968"/>
            <a:ext cx="8064500" cy="27781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fr-FR" sz="1200" b="1" spc="-5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en-GB" sz="1200" b="1" spc="-50">
                <a:latin typeface="Arial"/>
                <a:cs typeface="Arial"/>
              </a:rPr>
              <a:t> </a:t>
            </a:r>
            <a:r>
              <a:rPr lang="fr-FR" sz="1100" b="1" spc="-50">
                <a:latin typeface="Arial"/>
                <a:cs typeface="Arial"/>
              </a:rPr>
              <a:t>|</a:t>
            </a:r>
            <a:r>
              <a:rPr lang="fr-FR" sz="1200" b="1" spc="-50">
                <a:latin typeface="Arial"/>
                <a:cs typeface="Arial"/>
              </a:rPr>
              <a:t> </a:t>
            </a:r>
            <a:r>
              <a:rPr lang="fr-FR" sz="1200" b="1" spc="-50">
                <a:solidFill>
                  <a:srgbClr val="002D59"/>
                </a:solidFill>
                <a:latin typeface="Arial"/>
                <a:cs typeface="Arial"/>
              </a:rPr>
              <a:t>SPW </a:t>
            </a:r>
            <a:r>
              <a:rPr lang="fr-BE" sz="1200" b="1" spc="-50">
                <a:solidFill>
                  <a:srgbClr val="002D59"/>
                </a:solidFill>
                <a:latin typeface="Arial"/>
                <a:cs typeface="Arial"/>
              </a:rPr>
              <a:t>Territoire Logement  Patrimoine Energie</a:t>
            </a:r>
            <a:endParaRPr lang="fr-FR" sz="1200" b="1" spc="-50">
              <a:solidFill>
                <a:srgbClr val="002D59"/>
              </a:solidFill>
              <a:latin typeface="Arial"/>
              <a:cs typeface="Arial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29C545-B1E8-9431-53F1-BCCDEB65A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91888" y="6618288"/>
            <a:ext cx="900112" cy="239712"/>
          </a:xfrm>
          <a:prstGeom prst="rect">
            <a:avLst/>
          </a:prstGeom>
          <a:solidFill>
            <a:srgbClr val="0C274C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80710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4F0AA4-3BC9-16A0-6B35-ED0C4CF2C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b="1">
                <a:solidFill>
                  <a:srgbClr val="FF0000"/>
                </a:solidFill>
              </a:rPr>
              <a:t>Remarques importantes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AD33DB-3A40-CFE6-A3E0-45E4DE0D9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buFont typeface="Wingdings" panose="05000000000000000000" pitchFamily="2" charset="2"/>
              <a:buChar char="Ø"/>
            </a:pPr>
            <a:r>
              <a:rPr lang="fr-BE">
                <a:solidFill>
                  <a:srgbClr val="000000"/>
                </a:solidFill>
                <a:latin typeface="Calibri" panose="020F0502020204030204" pitchFamily="34" charset="0"/>
              </a:rPr>
              <a:t>Pas nécessaire de rappeler la Stratégie de le Rénovation à Long Terme ou les enjeux climatiques</a:t>
            </a:r>
          </a:p>
          <a:p>
            <a:pPr marL="0" indent="0" algn="l">
              <a:buNone/>
            </a:pPr>
            <a:endParaRPr lang="fr-BE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fr-BE">
                <a:solidFill>
                  <a:srgbClr val="000000"/>
                </a:solidFill>
                <a:latin typeface="Calibri" panose="020F0502020204030204" pitchFamily="34" charset="0"/>
              </a:rPr>
              <a:t>Description très concrète des livrables qui doivent 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sz="2800">
                <a:solidFill>
                  <a:srgbClr val="000000"/>
                </a:solidFill>
                <a:latin typeface="Calibri" panose="020F0502020204030204" pitchFamily="34" charset="0"/>
              </a:rPr>
              <a:t>lever des freins à la rénovation énergétique ou contribuer à la sobriété énergétique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sz="2800">
                <a:solidFill>
                  <a:srgbClr val="000000"/>
                </a:solidFill>
                <a:latin typeface="Calibri" panose="020F0502020204030204" pitchFamily="34" charset="0"/>
              </a:rPr>
              <a:t>être innovants et être testés sur le chantier pilote</a:t>
            </a:r>
          </a:p>
        </p:txBody>
      </p:sp>
      <p:pic>
        <p:nvPicPr>
          <p:cNvPr id="4" name="Image 3" descr="spw_fr.png">
            <a:extLst>
              <a:ext uri="{FF2B5EF4-FFF2-40B4-BE49-F238E27FC236}">
                <a16:creationId xmlns:a16="http://schemas.microsoft.com/office/drawing/2014/main" id="{106AC530-9216-EDB6-6486-FEDFE3B09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5" y="5937703"/>
            <a:ext cx="1552430" cy="920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12">
            <a:extLst>
              <a:ext uri="{FF2B5EF4-FFF2-40B4-BE49-F238E27FC236}">
                <a16:creationId xmlns:a16="http://schemas.microsoft.com/office/drawing/2014/main" id="{26AC1BD1-9A4C-4BB1-E497-B5DC3645B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300" y="6353968"/>
            <a:ext cx="8064500" cy="27781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fr-FR" sz="1200" b="1" spc="-5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en-GB" sz="1200" b="1" spc="-50">
                <a:latin typeface="Arial"/>
                <a:cs typeface="Arial"/>
              </a:rPr>
              <a:t> </a:t>
            </a:r>
            <a:r>
              <a:rPr lang="fr-FR" sz="1100" b="1" spc="-50">
                <a:latin typeface="Arial"/>
                <a:cs typeface="Arial"/>
              </a:rPr>
              <a:t>|</a:t>
            </a:r>
            <a:r>
              <a:rPr lang="fr-FR" sz="1200" b="1" spc="-50">
                <a:latin typeface="Arial"/>
                <a:cs typeface="Arial"/>
              </a:rPr>
              <a:t> </a:t>
            </a:r>
            <a:r>
              <a:rPr lang="fr-FR" sz="1200" b="1" spc="-50">
                <a:solidFill>
                  <a:srgbClr val="002D59"/>
                </a:solidFill>
                <a:latin typeface="Arial"/>
                <a:cs typeface="Arial"/>
              </a:rPr>
              <a:t>SPW </a:t>
            </a:r>
            <a:r>
              <a:rPr lang="fr-BE" sz="1200" b="1" spc="-50">
                <a:solidFill>
                  <a:srgbClr val="002D59"/>
                </a:solidFill>
                <a:latin typeface="Arial"/>
                <a:cs typeface="Arial"/>
              </a:rPr>
              <a:t>Territoire Logement  Patrimoine Energie</a:t>
            </a:r>
            <a:endParaRPr lang="fr-FR" sz="1200" b="1" spc="-50">
              <a:solidFill>
                <a:srgbClr val="002D59"/>
              </a:solidFill>
              <a:latin typeface="Arial"/>
              <a:cs typeface="Arial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BC2C5C-4311-9F75-FCDE-FFBBAB2FA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91888" y="6618288"/>
            <a:ext cx="900112" cy="239712"/>
          </a:xfrm>
          <a:prstGeom prst="rect">
            <a:avLst/>
          </a:prstGeom>
          <a:solidFill>
            <a:srgbClr val="0C274C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74855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CBC215-D924-0C51-8B04-A1D27E806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>
                <a:solidFill>
                  <a:srgbClr val="FF0000"/>
                </a:solidFill>
              </a:rPr>
              <a:t>Remarques importantes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CD5640-9D70-D0D2-8636-7EAAF710E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7743" cy="46672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Etre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exploitables par le public cible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Potentiel à grande échelle et être utilisables par d'autres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Budget adéquat et par des personnes compétentes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Planifier correctement pour permettre d'avoir des livrables aboutis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Viser le public précarisé et/ou les passoires énergétiques</a:t>
            </a:r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4" name="Image 3" descr="spw_fr.png">
            <a:extLst>
              <a:ext uri="{FF2B5EF4-FFF2-40B4-BE49-F238E27FC236}">
                <a16:creationId xmlns:a16="http://schemas.microsoft.com/office/drawing/2014/main" id="{72513861-E382-A597-87DD-58382E3E0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5" y="5937703"/>
            <a:ext cx="1552430" cy="920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12">
            <a:extLst>
              <a:ext uri="{FF2B5EF4-FFF2-40B4-BE49-F238E27FC236}">
                <a16:creationId xmlns:a16="http://schemas.microsoft.com/office/drawing/2014/main" id="{7684B04A-496E-45C1-292F-4981F1F4C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300" y="6353968"/>
            <a:ext cx="8064500" cy="27781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fr-FR" sz="1200" b="1" spc="-5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en-GB" sz="1200" b="1" spc="-50">
                <a:latin typeface="Arial"/>
                <a:cs typeface="Arial"/>
              </a:rPr>
              <a:t> </a:t>
            </a:r>
            <a:r>
              <a:rPr lang="fr-FR" sz="1100" b="1" spc="-50">
                <a:latin typeface="Arial"/>
                <a:cs typeface="Arial"/>
              </a:rPr>
              <a:t>|</a:t>
            </a:r>
            <a:r>
              <a:rPr lang="fr-FR" sz="1200" b="1" spc="-50">
                <a:latin typeface="Arial"/>
                <a:cs typeface="Arial"/>
              </a:rPr>
              <a:t> </a:t>
            </a:r>
            <a:r>
              <a:rPr lang="fr-FR" sz="1200" b="1" spc="-50">
                <a:solidFill>
                  <a:srgbClr val="002D59"/>
                </a:solidFill>
                <a:latin typeface="Arial"/>
                <a:cs typeface="Arial"/>
              </a:rPr>
              <a:t>SPW </a:t>
            </a:r>
            <a:r>
              <a:rPr lang="fr-BE" sz="1200" b="1" spc="-50">
                <a:solidFill>
                  <a:srgbClr val="002D59"/>
                </a:solidFill>
                <a:latin typeface="Arial"/>
                <a:cs typeface="Arial"/>
              </a:rPr>
              <a:t>Territoire Logement  Patrimoine Energie</a:t>
            </a:r>
            <a:endParaRPr lang="fr-FR" sz="1200" b="1" spc="-50">
              <a:solidFill>
                <a:srgbClr val="002D59"/>
              </a:solidFill>
              <a:latin typeface="Arial"/>
              <a:cs typeface="Arial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67A6E2-B86D-9033-E6BE-082B6DD8C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91888" y="6618288"/>
            <a:ext cx="900112" cy="239712"/>
          </a:xfrm>
          <a:prstGeom prst="rect">
            <a:avLst/>
          </a:prstGeom>
          <a:solidFill>
            <a:srgbClr val="0C274C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eneva" pitchFamily="64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99376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05D580D411046BD2007936659D495" ma:contentTypeVersion="5" ma:contentTypeDescription="Crée un document." ma:contentTypeScope="" ma:versionID="4840ed60f49989455bca1ad8e9f0bc1c">
  <xsd:schema xmlns:xsd="http://www.w3.org/2001/XMLSchema" xmlns:xs="http://www.w3.org/2001/XMLSchema" xmlns:p="http://schemas.microsoft.com/office/2006/metadata/properties" xmlns:ns2="0a20049c-2151-4edd-94eb-3a053f1290c5" xmlns:ns3="2def84cd-9a7e-4f02-9079-a22909800318" targetNamespace="http://schemas.microsoft.com/office/2006/metadata/properties" ma:root="true" ma:fieldsID="431513bf4144a613f24d77d57d1ed526" ns2:_="" ns3:_="">
    <xsd:import namespace="0a20049c-2151-4edd-94eb-3a053f1290c5"/>
    <xsd:import namespace="2def84cd-9a7e-4f02-9079-a229098003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20049c-2151-4edd-94eb-3a053f1290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ef84cd-9a7e-4f02-9079-a2290980031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53388A-46AE-41EC-93BB-5CBDA72DADB9}">
  <ds:schemaRefs>
    <ds:schemaRef ds:uri="0a20049c-2151-4edd-94eb-3a053f1290c5"/>
    <ds:schemaRef ds:uri="2def84cd-9a7e-4f02-9079-a2290980031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8CE0E15-DB26-4579-9FCC-40ED113834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9EBA1C-43B8-4B46-BEB1-E0827B51B6D3}">
  <ds:schemaRefs>
    <ds:schemaRef ds:uri="0a20049c-2151-4edd-94eb-3a053f1290c5"/>
    <ds:schemaRef ds:uri="2def84cd-9a7e-4f02-9079-a2290980031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687</Words>
  <Application>Microsoft Office PowerPoint</Application>
  <PresentationFormat>Grand écran</PresentationFormat>
  <Paragraphs>80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Thème Office</vt:lpstr>
      <vt:lpstr>Conception personnalisée</vt:lpstr>
      <vt:lpstr>RENOBATEX.ID</vt:lpstr>
      <vt:lpstr>Contexte</vt:lpstr>
      <vt:lpstr>Objectifs RENOBATEX.ID </vt:lpstr>
      <vt:lpstr>Public cible </vt:lpstr>
      <vt:lpstr>Critères de sélection </vt:lpstr>
      <vt:lpstr>Critères d’évaluation</vt:lpstr>
      <vt:lpstr>Dépenses éligibles</vt:lpstr>
      <vt:lpstr>Remarques importantes</vt:lpstr>
      <vt:lpstr>Remarques importantes</vt:lpstr>
      <vt:lpstr>Remarques importantes</vt:lpstr>
      <vt:lpstr>Ne sont pas subventionnés </vt:lpstr>
    </vt:vector>
  </TitlesOfParts>
  <Company>SPW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RENOBATEX.ID</dc:title>
  <dc:creator>VILLETTE Isabelle</dc:creator>
  <cp:lastModifiedBy>DUCARME Boris</cp:lastModifiedBy>
  <cp:revision>1</cp:revision>
  <dcterms:created xsi:type="dcterms:W3CDTF">2023-10-04T13:46:12Z</dcterms:created>
  <dcterms:modified xsi:type="dcterms:W3CDTF">2023-10-05T09:41:54Z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7a477d1-147d-4e34-b5e3-7b26d2f44870_Enabled">
    <vt:lpwstr>true</vt:lpwstr>
  </property>
  <property fmtid="{D5CDD505-2E9C-101B-9397-08002B2CF9AE}" pid="3" name="MSIP_Label_97a477d1-147d-4e34-b5e3-7b26d2f44870_SetDate">
    <vt:lpwstr>2023-10-05T06:31:33Z</vt:lpwstr>
  </property>
  <property fmtid="{D5CDD505-2E9C-101B-9397-08002B2CF9AE}" pid="4" name="MSIP_Label_97a477d1-147d-4e34-b5e3-7b26d2f44870_Method">
    <vt:lpwstr>Standard</vt:lpwstr>
  </property>
  <property fmtid="{D5CDD505-2E9C-101B-9397-08002B2CF9AE}" pid="5" name="MSIP_Label_97a477d1-147d-4e34-b5e3-7b26d2f44870_Name">
    <vt:lpwstr>97a477d1-147d-4e34-b5e3-7b26d2f44870</vt:lpwstr>
  </property>
  <property fmtid="{D5CDD505-2E9C-101B-9397-08002B2CF9AE}" pid="6" name="MSIP_Label_97a477d1-147d-4e34-b5e3-7b26d2f44870_SiteId">
    <vt:lpwstr>1f816a84-7aa6-4a56-b22a-7b3452fa8681</vt:lpwstr>
  </property>
  <property fmtid="{D5CDD505-2E9C-101B-9397-08002B2CF9AE}" pid="7" name="MSIP_Label_97a477d1-147d-4e34-b5e3-7b26d2f44870_ActionId">
    <vt:lpwstr>4b4550a0-913d-4413-9a78-2ef94428419e</vt:lpwstr>
  </property>
  <property fmtid="{D5CDD505-2E9C-101B-9397-08002B2CF9AE}" pid="8" name="MSIP_Label_97a477d1-147d-4e34-b5e3-7b26d2f44870_ContentBits">
    <vt:lpwstr>0</vt:lpwstr>
  </property>
  <property fmtid="{D5CDD505-2E9C-101B-9397-08002B2CF9AE}" pid="9" name="ContentTypeId">
    <vt:lpwstr>0x01010026E05D580D411046BD2007936659D495</vt:lpwstr>
  </property>
</Properties>
</file>