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23"/>
  </p:notesMasterIdLst>
  <p:handoutMasterIdLst>
    <p:handoutMasterId r:id="rId24"/>
  </p:handoutMasterIdLst>
  <p:sldIdLst>
    <p:sldId id="256" r:id="rId5"/>
    <p:sldId id="643" r:id="rId6"/>
    <p:sldId id="651" r:id="rId7"/>
    <p:sldId id="280" r:id="rId8"/>
    <p:sldId id="652" r:id="rId9"/>
    <p:sldId id="666" r:id="rId10"/>
    <p:sldId id="653" r:id="rId11"/>
    <p:sldId id="658" r:id="rId12"/>
    <p:sldId id="654" r:id="rId13"/>
    <p:sldId id="665" r:id="rId14"/>
    <p:sldId id="659" r:id="rId15"/>
    <p:sldId id="655" r:id="rId16"/>
    <p:sldId id="662" r:id="rId17"/>
    <p:sldId id="656" r:id="rId18"/>
    <p:sldId id="660" r:id="rId19"/>
    <p:sldId id="669" r:id="rId20"/>
    <p:sldId id="667" r:id="rId21"/>
    <p:sldId id="641" r:id="rId22"/>
  </p:sldIdLst>
  <p:sldSz cx="12192000" cy="6858000"/>
  <p:notesSz cx="7099300" cy="10234613"/>
  <p:defaultTextStyle>
    <a:defPPr>
      <a:defRPr lang="fr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8BD488A-B855-406E-ADC6-27A6EEA78DA2}">
          <p14:sldIdLst>
            <p14:sldId id="256"/>
            <p14:sldId id="643"/>
            <p14:sldId id="651"/>
            <p14:sldId id="280"/>
            <p14:sldId id="652"/>
            <p14:sldId id="666"/>
            <p14:sldId id="653"/>
            <p14:sldId id="658"/>
            <p14:sldId id="654"/>
            <p14:sldId id="665"/>
            <p14:sldId id="659"/>
            <p14:sldId id="655"/>
            <p14:sldId id="662"/>
            <p14:sldId id="656"/>
            <p14:sldId id="660"/>
            <p14:sldId id="669"/>
            <p14:sldId id="667"/>
            <p14:sldId id="6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éphane COOLS" initials="St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709E"/>
    <a:srgbClr val="91BC0D"/>
    <a:srgbClr val="F7FFFF"/>
    <a:srgbClr val="2A7799"/>
    <a:srgbClr val="0B6582"/>
    <a:srgbClr val="227293"/>
    <a:srgbClr val="0B658F"/>
    <a:srgbClr val="D9F67E"/>
    <a:srgbClr val="D2F466"/>
    <a:srgbClr val="F8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4F7433-ABCC-4031-95DB-670ABB030F4D}" v="56" dt="2023-06-26T14:04:52.177"/>
    <p1510:client id="{74B47689-50A3-4D6C-9F8A-3EA58A2BA145}" v="2694" dt="2023-06-26T13:44:29.8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223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.janssen" userId="S::d.janssen_province.luxembourg.be#ext#@walloniegov.onmicrosoft.com::140b25c1-1175-45fb-be39-866e0bab68b1" providerId="AD" clId="Web-{D224F9C8-C5B4-4AB2-BBBA-0233A04A06AF}"/>
    <pc:docChg chg="modSld">
      <pc:chgData name="d.janssen" userId="S::d.janssen_province.luxembourg.be#ext#@walloniegov.onmicrosoft.com::140b25c1-1175-45fb-be39-866e0bab68b1" providerId="AD" clId="Web-{D224F9C8-C5B4-4AB2-BBBA-0233A04A06AF}" dt="2023-06-23T08:25:44.592" v="28"/>
      <pc:docMkLst>
        <pc:docMk/>
      </pc:docMkLst>
      <pc:sldChg chg="modSp">
        <pc:chgData name="d.janssen" userId="S::d.janssen_province.luxembourg.be#ext#@walloniegov.onmicrosoft.com::140b25c1-1175-45fb-be39-866e0bab68b1" providerId="AD" clId="Web-{D224F9C8-C5B4-4AB2-BBBA-0233A04A06AF}" dt="2023-06-23T08:25:36.967" v="24" actId="20577"/>
        <pc:sldMkLst>
          <pc:docMk/>
          <pc:sldMk cId="1963027068" sldId="256"/>
        </pc:sldMkLst>
        <pc:spChg chg="mod">
          <ac:chgData name="d.janssen" userId="S::d.janssen_province.luxembourg.be#ext#@walloniegov.onmicrosoft.com::140b25c1-1175-45fb-be39-866e0bab68b1" providerId="AD" clId="Web-{D224F9C8-C5B4-4AB2-BBBA-0233A04A06AF}" dt="2023-06-23T08:25:36.967" v="24" actId="20577"/>
          <ac:spMkLst>
            <pc:docMk/>
            <pc:sldMk cId="1963027068" sldId="256"/>
            <ac:spMk id="4" creationId="{00000000-0000-0000-0000-000000000000}"/>
          </ac:spMkLst>
        </pc:spChg>
      </pc:sldChg>
      <pc:sldChg chg="modSp">
        <pc:chgData name="d.janssen" userId="S::d.janssen_province.luxembourg.be#ext#@walloniegov.onmicrosoft.com::140b25c1-1175-45fb-be39-866e0bab68b1" providerId="AD" clId="Web-{D224F9C8-C5B4-4AB2-BBBA-0233A04A06AF}" dt="2023-06-23T08:25:44.592" v="28"/>
        <pc:sldMkLst>
          <pc:docMk/>
          <pc:sldMk cId="0" sldId="643"/>
        </pc:sldMkLst>
        <pc:graphicFrameChg chg="mod modGraphic">
          <ac:chgData name="d.janssen" userId="S::d.janssen_province.luxembourg.be#ext#@walloniegov.onmicrosoft.com::140b25c1-1175-45fb-be39-866e0bab68b1" providerId="AD" clId="Web-{D224F9C8-C5B4-4AB2-BBBA-0233A04A06AF}" dt="2023-06-23T08:25:44.592" v="28"/>
          <ac:graphicFrameMkLst>
            <pc:docMk/>
            <pc:sldMk cId="0" sldId="643"/>
            <ac:graphicFrameMk id="4" creationId="{00000000-0000-0000-0000-000000000000}"/>
          </ac:graphicFrameMkLst>
        </pc:graphicFrameChg>
      </pc:sldChg>
    </pc:docChg>
  </pc:docChgLst>
  <pc:docChgLst>
    <pc:chgData name="BATUNGWANAYO Cécile" userId="b9661214-d2d4-4b23-b82e-5fa5281e831f" providerId="ADAL" clId="{74B47689-50A3-4D6C-9F8A-3EA58A2BA145}"/>
    <pc:docChg chg="custSel addSld delSld modSld modSection">
      <pc:chgData name="BATUNGWANAYO Cécile" userId="b9661214-d2d4-4b23-b82e-5fa5281e831f" providerId="ADAL" clId="{74B47689-50A3-4D6C-9F8A-3EA58A2BA145}" dt="2023-06-26T13:44:29.861" v="2693" actId="108"/>
      <pc:docMkLst>
        <pc:docMk/>
      </pc:docMkLst>
      <pc:sldChg chg="modSp mod">
        <pc:chgData name="BATUNGWANAYO Cécile" userId="b9661214-d2d4-4b23-b82e-5fa5281e831f" providerId="ADAL" clId="{74B47689-50A3-4D6C-9F8A-3EA58A2BA145}" dt="2023-06-26T13:33:51.180" v="2692" actId="20577"/>
        <pc:sldMkLst>
          <pc:docMk/>
          <pc:sldMk cId="494814074" sldId="660"/>
        </pc:sldMkLst>
        <pc:spChg chg="mod">
          <ac:chgData name="BATUNGWANAYO Cécile" userId="b9661214-d2d4-4b23-b82e-5fa5281e831f" providerId="ADAL" clId="{74B47689-50A3-4D6C-9F8A-3EA58A2BA145}" dt="2023-06-26T13:33:51.180" v="2692" actId="20577"/>
          <ac:spMkLst>
            <pc:docMk/>
            <pc:sldMk cId="494814074" sldId="660"/>
            <ac:spMk id="5" creationId="{00000000-0000-0000-0000-000000000000}"/>
          </ac:spMkLst>
        </pc:spChg>
      </pc:sldChg>
      <pc:sldChg chg="addSp modSp new mod modClrScheme chgLayout">
        <pc:chgData name="BATUNGWANAYO Cécile" userId="b9661214-d2d4-4b23-b82e-5fa5281e831f" providerId="ADAL" clId="{74B47689-50A3-4D6C-9F8A-3EA58A2BA145}" dt="2023-06-26T13:44:29.861" v="2693" actId="108"/>
        <pc:sldMkLst>
          <pc:docMk/>
          <pc:sldMk cId="2597500629" sldId="667"/>
        </pc:sldMkLst>
        <pc:spChg chg="mod ord">
          <ac:chgData name="BATUNGWANAYO Cécile" userId="b9661214-d2d4-4b23-b82e-5fa5281e831f" providerId="ADAL" clId="{74B47689-50A3-4D6C-9F8A-3EA58A2BA145}" dt="2023-06-26T12:36:34.206" v="453" actId="700"/>
          <ac:spMkLst>
            <pc:docMk/>
            <pc:sldMk cId="2597500629" sldId="667"/>
            <ac:spMk id="2" creationId="{8759C13B-3D15-B277-30D8-2FC0BC1D53BF}"/>
          </ac:spMkLst>
        </pc:spChg>
        <pc:spChg chg="add mod ord">
          <ac:chgData name="BATUNGWANAYO Cécile" userId="b9661214-d2d4-4b23-b82e-5fa5281e831f" providerId="ADAL" clId="{74B47689-50A3-4D6C-9F8A-3EA58A2BA145}" dt="2023-06-26T12:36:34.206" v="453" actId="700"/>
          <ac:spMkLst>
            <pc:docMk/>
            <pc:sldMk cId="2597500629" sldId="667"/>
            <ac:spMk id="3" creationId="{56C94A7C-9656-619A-0B5C-8143ADE7FED0}"/>
          </ac:spMkLst>
        </pc:spChg>
        <pc:spChg chg="add mod ord">
          <ac:chgData name="BATUNGWANAYO Cécile" userId="b9661214-d2d4-4b23-b82e-5fa5281e831f" providerId="ADAL" clId="{74B47689-50A3-4D6C-9F8A-3EA58A2BA145}" dt="2023-06-26T13:44:29.861" v="2693" actId="108"/>
          <ac:spMkLst>
            <pc:docMk/>
            <pc:sldMk cId="2597500629" sldId="667"/>
            <ac:spMk id="4" creationId="{80669F2D-3568-980E-40DD-1DB27BDFC6DA}"/>
          </ac:spMkLst>
        </pc:spChg>
      </pc:sldChg>
      <pc:sldChg chg="new del">
        <pc:chgData name="BATUNGWANAYO Cécile" userId="b9661214-d2d4-4b23-b82e-5fa5281e831f" providerId="ADAL" clId="{74B47689-50A3-4D6C-9F8A-3EA58A2BA145}" dt="2023-06-26T13:33:21.502" v="2689" actId="47"/>
        <pc:sldMkLst>
          <pc:docMk/>
          <pc:sldMk cId="342997130" sldId="668"/>
        </pc:sldMkLst>
      </pc:sldChg>
      <pc:sldChg chg="addSp modSp new mod modClrScheme chgLayout">
        <pc:chgData name="BATUNGWANAYO Cécile" userId="b9661214-d2d4-4b23-b82e-5fa5281e831f" providerId="ADAL" clId="{74B47689-50A3-4D6C-9F8A-3EA58A2BA145}" dt="2023-06-26T13:32:19.906" v="2682" actId="20577"/>
        <pc:sldMkLst>
          <pc:docMk/>
          <pc:sldMk cId="1163477310" sldId="669"/>
        </pc:sldMkLst>
        <pc:spChg chg="mod ord">
          <ac:chgData name="BATUNGWANAYO Cécile" userId="b9661214-d2d4-4b23-b82e-5fa5281e831f" providerId="ADAL" clId="{74B47689-50A3-4D6C-9F8A-3EA58A2BA145}" dt="2023-06-26T13:12:41.531" v="2027" actId="700"/>
          <ac:spMkLst>
            <pc:docMk/>
            <pc:sldMk cId="1163477310" sldId="669"/>
            <ac:spMk id="2" creationId="{2A35E687-C125-82F8-1275-34ABA0661DF5}"/>
          </ac:spMkLst>
        </pc:spChg>
        <pc:spChg chg="add mod ord">
          <ac:chgData name="BATUNGWANAYO Cécile" userId="b9661214-d2d4-4b23-b82e-5fa5281e831f" providerId="ADAL" clId="{74B47689-50A3-4D6C-9F8A-3EA58A2BA145}" dt="2023-06-26T13:12:41.531" v="2027" actId="700"/>
          <ac:spMkLst>
            <pc:docMk/>
            <pc:sldMk cId="1163477310" sldId="669"/>
            <ac:spMk id="3" creationId="{90D25F79-CA42-5BC6-826F-D7B6D9F75DE4}"/>
          </ac:spMkLst>
        </pc:spChg>
        <pc:spChg chg="add mod ord">
          <ac:chgData name="BATUNGWANAYO Cécile" userId="b9661214-d2d4-4b23-b82e-5fa5281e831f" providerId="ADAL" clId="{74B47689-50A3-4D6C-9F8A-3EA58A2BA145}" dt="2023-06-26T13:32:19.906" v="2682" actId="20577"/>
          <ac:spMkLst>
            <pc:docMk/>
            <pc:sldMk cId="1163477310" sldId="669"/>
            <ac:spMk id="4" creationId="{F438D18B-522F-3411-6854-1B56A32AF8ED}"/>
          </ac:spMkLst>
        </pc:spChg>
      </pc:sldChg>
      <pc:sldChg chg="modSp new del mod">
        <pc:chgData name="BATUNGWANAYO Cécile" userId="b9661214-d2d4-4b23-b82e-5fa5281e831f" providerId="ADAL" clId="{74B47689-50A3-4D6C-9F8A-3EA58A2BA145}" dt="2023-06-26T13:33:19.129" v="2688" actId="47"/>
        <pc:sldMkLst>
          <pc:docMk/>
          <pc:sldMk cId="2636387594" sldId="670"/>
        </pc:sldMkLst>
        <pc:spChg chg="mod">
          <ac:chgData name="BATUNGWANAYO Cécile" userId="b9661214-d2d4-4b23-b82e-5fa5281e831f" providerId="ADAL" clId="{74B47689-50A3-4D6C-9F8A-3EA58A2BA145}" dt="2023-06-26T13:20:54.477" v="2345" actId="20577"/>
          <ac:spMkLst>
            <pc:docMk/>
            <pc:sldMk cId="2636387594" sldId="670"/>
            <ac:spMk id="3" creationId="{010DBEBD-0718-B9C9-60B2-2ED80AD9884D}"/>
          </ac:spMkLst>
        </pc:spChg>
      </pc:sldChg>
    </pc:docChg>
  </pc:docChgLst>
  <pc:docChgLst>
    <pc:chgData name="d.janssen" userId="S::d.janssen_province.luxembourg.be#ext#@walloniegov.onmicrosoft.com::140b25c1-1175-45fb-be39-866e0bab68b1" providerId="AD" clId="Web-{FD8938DF-9AA9-4119-843C-D5A49D404A0F}"/>
    <pc:docChg chg="delSld modSld sldOrd modSection">
      <pc:chgData name="d.janssen" userId="S::d.janssen_province.luxembourg.be#ext#@walloniegov.onmicrosoft.com::140b25c1-1175-45fb-be39-866e0bab68b1" providerId="AD" clId="Web-{FD8938DF-9AA9-4119-843C-D5A49D404A0F}" dt="2023-06-23T08:53:46.438" v="901" actId="20577"/>
      <pc:docMkLst>
        <pc:docMk/>
      </pc:docMkLst>
      <pc:sldChg chg="modSp">
        <pc:chgData name="d.janssen" userId="S::d.janssen_province.luxembourg.be#ext#@walloniegov.onmicrosoft.com::140b25c1-1175-45fb-be39-866e0bab68b1" providerId="AD" clId="Web-{FD8938DF-9AA9-4119-843C-D5A49D404A0F}" dt="2023-06-23T08:52:34.747" v="887" actId="20577"/>
        <pc:sldMkLst>
          <pc:docMk/>
          <pc:sldMk cId="790522560" sldId="641"/>
        </pc:sldMkLst>
        <pc:spChg chg="mod">
          <ac:chgData name="d.janssen" userId="S::d.janssen_province.luxembourg.be#ext#@walloniegov.onmicrosoft.com::140b25c1-1175-45fb-be39-866e0bab68b1" providerId="AD" clId="Web-{FD8938DF-9AA9-4119-843C-D5A49D404A0F}" dt="2023-06-23T08:52:34.747" v="887" actId="20577"/>
          <ac:spMkLst>
            <pc:docMk/>
            <pc:sldMk cId="790522560" sldId="641"/>
            <ac:spMk id="2" creationId="{B44A72C7-403A-437C-9866-82138F22A701}"/>
          </ac:spMkLst>
        </pc:spChg>
      </pc:sldChg>
      <pc:sldChg chg="modSp">
        <pc:chgData name="d.janssen" userId="S::d.janssen_province.luxembourg.be#ext#@walloniegov.onmicrosoft.com::140b25c1-1175-45fb-be39-866e0bab68b1" providerId="AD" clId="Web-{FD8938DF-9AA9-4119-843C-D5A49D404A0F}" dt="2023-06-23T08:52:56.639" v="899"/>
        <pc:sldMkLst>
          <pc:docMk/>
          <pc:sldMk cId="0" sldId="643"/>
        </pc:sldMkLst>
        <pc:graphicFrameChg chg="mod modGraphic">
          <ac:chgData name="d.janssen" userId="S::d.janssen_province.luxembourg.be#ext#@walloniegov.onmicrosoft.com::140b25c1-1175-45fb-be39-866e0bab68b1" providerId="AD" clId="Web-{FD8938DF-9AA9-4119-843C-D5A49D404A0F}" dt="2023-06-23T08:52:56.639" v="899"/>
          <ac:graphicFrameMkLst>
            <pc:docMk/>
            <pc:sldMk cId="0" sldId="643"/>
            <ac:graphicFrameMk id="4" creationId="{00000000-0000-0000-0000-000000000000}"/>
          </ac:graphicFrameMkLst>
        </pc:graphicFrameChg>
      </pc:sldChg>
      <pc:sldChg chg="modSp">
        <pc:chgData name="d.janssen" userId="S::d.janssen_province.luxembourg.be#ext#@walloniegov.onmicrosoft.com::140b25c1-1175-45fb-be39-866e0bab68b1" providerId="AD" clId="Web-{FD8938DF-9AA9-4119-843C-D5A49D404A0F}" dt="2023-06-23T08:47:56.549" v="553" actId="20577"/>
        <pc:sldMkLst>
          <pc:docMk/>
          <pc:sldMk cId="1063265058" sldId="655"/>
        </pc:sldMkLst>
        <pc:spChg chg="mod">
          <ac:chgData name="d.janssen" userId="S::d.janssen_province.luxembourg.be#ext#@walloniegov.onmicrosoft.com::140b25c1-1175-45fb-be39-866e0bab68b1" providerId="AD" clId="Web-{FD8938DF-9AA9-4119-843C-D5A49D404A0F}" dt="2023-06-23T08:47:56.549" v="553" actId="20577"/>
          <ac:spMkLst>
            <pc:docMk/>
            <pc:sldMk cId="1063265058" sldId="655"/>
            <ac:spMk id="3" creationId="{2EA6C4C5-3371-4570-BA49-028B532D223B}"/>
          </ac:spMkLst>
        </pc:spChg>
      </pc:sldChg>
      <pc:sldChg chg="modSp">
        <pc:chgData name="d.janssen" userId="S::d.janssen_province.luxembourg.be#ext#@walloniegov.onmicrosoft.com::140b25c1-1175-45fb-be39-866e0bab68b1" providerId="AD" clId="Web-{FD8938DF-9AA9-4119-843C-D5A49D404A0F}" dt="2023-06-23T08:43:10.772" v="329" actId="20577"/>
        <pc:sldMkLst>
          <pc:docMk/>
          <pc:sldMk cId="3985217446" sldId="659"/>
        </pc:sldMkLst>
        <pc:spChg chg="mod">
          <ac:chgData name="d.janssen" userId="S::d.janssen_province.luxembourg.be#ext#@walloniegov.onmicrosoft.com::140b25c1-1175-45fb-be39-866e0bab68b1" providerId="AD" clId="Web-{FD8938DF-9AA9-4119-843C-D5A49D404A0F}" dt="2023-06-23T08:43:10.772" v="329" actId="20577"/>
          <ac:spMkLst>
            <pc:docMk/>
            <pc:sldMk cId="3985217446" sldId="659"/>
            <ac:spMk id="5" creationId="{00000000-0000-0000-0000-000000000000}"/>
          </ac:spMkLst>
        </pc:spChg>
      </pc:sldChg>
      <pc:sldChg chg="modSp">
        <pc:chgData name="d.janssen" userId="S::d.janssen_province.luxembourg.be#ext#@walloniegov.onmicrosoft.com::140b25c1-1175-45fb-be39-866e0bab68b1" providerId="AD" clId="Web-{FD8938DF-9AA9-4119-843C-D5A49D404A0F}" dt="2023-06-23T08:51:41.605" v="823" actId="20577"/>
        <pc:sldMkLst>
          <pc:docMk/>
          <pc:sldMk cId="494814074" sldId="660"/>
        </pc:sldMkLst>
        <pc:spChg chg="mod">
          <ac:chgData name="d.janssen" userId="S::d.janssen_province.luxembourg.be#ext#@walloniegov.onmicrosoft.com::140b25c1-1175-45fb-be39-866e0bab68b1" providerId="AD" clId="Web-{FD8938DF-9AA9-4119-843C-D5A49D404A0F}" dt="2023-06-23T08:51:41.605" v="823" actId="20577"/>
          <ac:spMkLst>
            <pc:docMk/>
            <pc:sldMk cId="494814074" sldId="660"/>
            <ac:spMk id="5" creationId="{00000000-0000-0000-0000-000000000000}"/>
          </ac:spMkLst>
        </pc:spChg>
      </pc:sldChg>
      <pc:sldChg chg="del">
        <pc:chgData name="d.janssen" userId="S::d.janssen_province.luxembourg.be#ext#@walloniegov.onmicrosoft.com::140b25c1-1175-45fb-be39-866e0bab68b1" providerId="AD" clId="Web-{FD8938DF-9AA9-4119-843C-D5A49D404A0F}" dt="2023-06-23T08:47:28.235" v="532"/>
        <pc:sldMkLst>
          <pc:docMk/>
          <pc:sldMk cId="2765852703" sldId="661"/>
        </pc:sldMkLst>
      </pc:sldChg>
      <pc:sldChg chg="modSp">
        <pc:chgData name="d.janssen" userId="S::d.janssen_province.luxembourg.be#ext#@walloniegov.onmicrosoft.com::140b25c1-1175-45fb-be39-866e0bab68b1" providerId="AD" clId="Web-{FD8938DF-9AA9-4119-843C-D5A49D404A0F}" dt="2023-06-23T08:51:26.698" v="817" actId="20577"/>
        <pc:sldMkLst>
          <pc:docMk/>
          <pc:sldMk cId="474896417" sldId="662"/>
        </pc:sldMkLst>
        <pc:spChg chg="mod">
          <ac:chgData name="d.janssen" userId="S::d.janssen_province.luxembourg.be#ext#@walloniegov.onmicrosoft.com::140b25c1-1175-45fb-be39-866e0bab68b1" providerId="AD" clId="Web-{FD8938DF-9AA9-4119-843C-D5A49D404A0F}" dt="2023-06-23T08:51:26.698" v="817" actId="20577"/>
          <ac:spMkLst>
            <pc:docMk/>
            <pc:sldMk cId="474896417" sldId="662"/>
            <ac:spMk id="5" creationId="{00000000-0000-0000-0000-000000000000}"/>
          </ac:spMkLst>
        </pc:spChg>
      </pc:sldChg>
      <pc:sldChg chg="del">
        <pc:chgData name="d.janssen" userId="S::d.janssen_province.luxembourg.be#ext#@walloniegov.onmicrosoft.com::140b25c1-1175-45fb-be39-866e0bab68b1" providerId="AD" clId="Web-{FD8938DF-9AA9-4119-843C-D5A49D404A0F}" dt="2023-06-23T08:47:32.610" v="533"/>
        <pc:sldMkLst>
          <pc:docMk/>
          <pc:sldMk cId="4054445862" sldId="663"/>
        </pc:sldMkLst>
      </pc:sldChg>
      <pc:sldChg chg="del">
        <pc:chgData name="d.janssen" userId="S::d.janssen_province.luxembourg.be#ext#@walloniegov.onmicrosoft.com::140b25c1-1175-45fb-be39-866e0bab68b1" providerId="AD" clId="Web-{FD8938DF-9AA9-4119-843C-D5A49D404A0F}" dt="2023-06-23T08:51:33.948" v="818"/>
        <pc:sldMkLst>
          <pc:docMk/>
          <pc:sldMk cId="299338499" sldId="664"/>
        </pc:sldMkLst>
      </pc:sldChg>
      <pc:sldChg chg="modSp ord">
        <pc:chgData name="d.janssen" userId="S::d.janssen_province.luxembourg.be#ext#@walloniegov.onmicrosoft.com::140b25c1-1175-45fb-be39-866e0bab68b1" providerId="AD" clId="Web-{FD8938DF-9AA9-4119-843C-D5A49D404A0F}" dt="2023-06-23T08:53:46.438" v="901" actId="20577"/>
        <pc:sldMkLst>
          <pc:docMk/>
          <pc:sldMk cId="1209396701" sldId="665"/>
        </pc:sldMkLst>
        <pc:spChg chg="mod">
          <ac:chgData name="d.janssen" userId="S::d.janssen_province.luxembourg.be#ext#@walloniegov.onmicrosoft.com::140b25c1-1175-45fb-be39-866e0bab68b1" providerId="AD" clId="Web-{FD8938DF-9AA9-4119-843C-D5A49D404A0F}" dt="2023-06-23T08:53:46.438" v="901" actId="20577"/>
          <ac:spMkLst>
            <pc:docMk/>
            <pc:sldMk cId="1209396701" sldId="665"/>
            <ac:spMk id="5" creationId="{00000000-0000-0000-0000-000000000000}"/>
          </ac:spMkLst>
        </pc:spChg>
      </pc:sldChg>
    </pc:docChg>
  </pc:docChgLst>
  <pc:docChgLst>
    <pc:chgData name="d.janssen" userId="S::d.janssen_province.luxembourg.be#ext#@walloniegov.onmicrosoft.com::140b25c1-1175-45fb-be39-866e0bab68b1" providerId="AD" clId="Web-{6A6FDCEC-66B2-457F-BBCE-B2B70295DA75}"/>
    <pc:docChg chg="modSld">
      <pc:chgData name="d.janssen" userId="S::d.janssen_province.luxembourg.be#ext#@walloniegov.onmicrosoft.com::140b25c1-1175-45fb-be39-866e0bab68b1" providerId="AD" clId="Web-{6A6FDCEC-66B2-457F-BBCE-B2B70295DA75}" dt="2023-06-23T13:07:17.076" v="120" actId="20577"/>
      <pc:docMkLst>
        <pc:docMk/>
      </pc:docMkLst>
      <pc:sldChg chg="modSp">
        <pc:chgData name="d.janssen" userId="S::d.janssen_province.luxembourg.be#ext#@walloniegov.onmicrosoft.com::140b25c1-1175-45fb-be39-866e0bab68b1" providerId="AD" clId="Web-{6A6FDCEC-66B2-457F-BBCE-B2B70295DA75}" dt="2023-06-23T13:07:17.076" v="120" actId="20577"/>
        <pc:sldMkLst>
          <pc:docMk/>
          <pc:sldMk cId="1209396701" sldId="665"/>
        </pc:sldMkLst>
        <pc:spChg chg="mod">
          <ac:chgData name="d.janssen" userId="S::d.janssen_province.luxembourg.be#ext#@walloniegov.onmicrosoft.com::140b25c1-1175-45fb-be39-866e0bab68b1" providerId="AD" clId="Web-{6A6FDCEC-66B2-457F-BBCE-B2B70295DA75}" dt="2023-06-23T13:07:17.076" v="120" actId="20577"/>
          <ac:spMkLst>
            <pc:docMk/>
            <pc:sldMk cId="1209396701" sldId="665"/>
            <ac:spMk id="5" creationId="{00000000-0000-0000-0000-000000000000}"/>
          </ac:spMkLst>
        </pc:spChg>
      </pc:sldChg>
    </pc:docChg>
  </pc:docChgLst>
  <pc:docChgLst>
    <pc:chgData name="MULDERS Zélie" userId="16f97b2e-9476-4848-b9d1-d9face6ad30a" providerId="ADAL" clId="{0E4F7433-ABCC-4031-95DB-670ABB030F4D}"/>
    <pc:docChg chg="undo custSel modSld">
      <pc:chgData name="MULDERS Zélie" userId="16f97b2e-9476-4848-b9d1-d9face6ad30a" providerId="ADAL" clId="{0E4F7433-ABCC-4031-95DB-670ABB030F4D}" dt="2023-06-26T14:04:52.177" v="225" actId="12"/>
      <pc:docMkLst>
        <pc:docMk/>
      </pc:docMkLst>
      <pc:sldChg chg="modSp mod">
        <pc:chgData name="MULDERS Zélie" userId="16f97b2e-9476-4848-b9d1-d9face6ad30a" providerId="ADAL" clId="{0E4F7433-ABCC-4031-95DB-670ABB030F4D}" dt="2023-06-23T07:39:26.159" v="77" actId="313"/>
        <pc:sldMkLst>
          <pc:docMk/>
          <pc:sldMk cId="0" sldId="280"/>
        </pc:sldMkLst>
        <pc:spChg chg="mod">
          <ac:chgData name="MULDERS Zélie" userId="16f97b2e-9476-4848-b9d1-d9face6ad30a" providerId="ADAL" clId="{0E4F7433-ABCC-4031-95DB-670ABB030F4D}" dt="2023-06-23T07:39:26.159" v="77" actId="313"/>
          <ac:spMkLst>
            <pc:docMk/>
            <pc:sldMk cId="0" sldId="280"/>
            <ac:spMk id="5" creationId="{00000000-0000-0000-0000-000000000000}"/>
          </ac:spMkLst>
        </pc:spChg>
      </pc:sldChg>
      <pc:sldChg chg="modSp mod">
        <pc:chgData name="MULDERS Zélie" userId="16f97b2e-9476-4848-b9d1-d9face6ad30a" providerId="ADAL" clId="{0E4F7433-ABCC-4031-95DB-670ABB030F4D}" dt="2023-06-23T07:40:18.898" v="155" actId="20577"/>
        <pc:sldMkLst>
          <pc:docMk/>
          <pc:sldMk cId="75288243" sldId="658"/>
        </pc:sldMkLst>
        <pc:spChg chg="mod">
          <ac:chgData name="MULDERS Zélie" userId="16f97b2e-9476-4848-b9d1-d9face6ad30a" providerId="ADAL" clId="{0E4F7433-ABCC-4031-95DB-670ABB030F4D}" dt="2023-06-23T07:40:18.898" v="155" actId="20577"/>
          <ac:spMkLst>
            <pc:docMk/>
            <pc:sldMk cId="75288243" sldId="658"/>
            <ac:spMk id="5" creationId="{00000000-0000-0000-0000-000000000000}"/>
          </ac:spMkLst>
        </pc:spChg>
      </pc:sldChg>
      <pc:sldChg chg="modSp mod">
        <pc:chgData name="MULDERS Zélie" userId="16f97b2e-9476-4848-b9d1-d9face6ad30a" providerId="ADAL" clId="{0E4F7433-ABCC-4031-95DB-670ABB030F4D}" dt="2023-06-26T14:04:23.351" v="216" actId="6549"/>
        <pc:sldMkLst>
          <pc:docMk/>
          <pc:sldMk cId="494814074" sldId="660"/>
        </pc:sldMkLst>
        <pc:spChg chg="mod">
          <ac:chgData name="MULDERS Zélie" userId="16f97b2e-9476-4848-b9d1-d9face6ad30a" providerId="ADAL" clId="{0E4F7433-ABCC-4031-95DB-670ABB030F4D}" dt="2023-06-26T14:04:23.351" v="216" actId="6549"/>
          <ac:spMkLst>
            <pc:docMk/>
            <pc:sldMk cId="494814074" sldId="660"/>
            <ac:spMk id="5" creationId="{00000000-0000-0000-0000-000000000000}"/>
          </ac:spMkLst>
        </pc:spChg>
      </pc:sldChg>
      <pc:sldChg chg="modSp mod">
        <pc:chgData name="MULDERS Zélie" userId="16f97b2e-9476-4848-b9d1-d9face6ad30a" providerId="ADAL" clId="{0E4F7433-ABCC-4031-95DB-670ABB030F4D}" dt="2023-06-23T07:47:52.840" v="177" actId="6549"/>
        <pc:sldMkLst>
          <pc:docMk/>
          <pc:sldMk cId="2765852703" sldId="661"/>
        </pc:sldMkLst>
        <pc:spChg chg="mod">
          <ac:chgData name="MULDERS Zélie" userId="16f97b2e-9476-4848-b9d1-d9face6ad30a" providerId="ADAL" clId="{0E4F7433-ABCC-4031-95DB-670ABB030F4D}" dt="2023-06-23T07:47:52.840" v="177" actId="6549"/>
          <ac:spMkLst>
            <pc:docMk/>
            <pc:sldMk cId="2765852703" sldId="661"/>
            <ac:spMk id="5" creationId="{00000000-0000-0000-0000-000000000000}"/>
          </ac:spMkLst>
        </pc:spChg>
      </pc:sldChg>
      <pc:sldChg chg="modSp mod">
        <pc:chgData name="MULDERS Zélie" userId="16f97b2e-9476-4848-b9d1-d9face6ad30a" providerId="ADAL" clId="{0E4F7433-ABCC-4031-95DB-670ABB030F4D}" dt="2023-06-23T07:41:12.652" v="166" actId="6549"/>
        <pc:sldMkLst>
          <pc:docMk/>
          <pc:sldMk cId="4054445862" sldId="663"/>
        </pc:sldMkLst>
        <pc:spChg chg="mod">
          <ac:chgData name="MULDERS Zélie" userId="16f97b2e-9476-4848-b9d1-d9face6ad30a" providerId="ADAL" clId="{0E4F7433-ABCC-4031-95DB-670ABB030F4D}" dt="2023-06-23T07:41:12.652" v="166" actId="6549"/>
          <ac:spMkLst>
            <pc:docMk/>
            <pc:sldMk cId="4054445862" sldId="663"/>
            <ac:spMk id="5" creationId="{00000000-0000-0000-0000-000000000000}"/>
          </ac:spMkLst>
        </pc:spChg>
      </pc:sldChg>
      <pc:sldChg chg="modSp mod">
        <pc:chgData name="MULDERS Zélie" userId="16f97b2e-9476-4848-b9d1-d9face6ad30a" providerId="ADAL" clId="{0E4F7433-ABCC-4031-95DB-670ABB030F4D}" dt="2023-06-26T14:04:52.177" v="225" actId="12"/>
        <pc:sldMkLst>
          <pc:docMk/>
          <pc:sldMk cId="2597500629" sldId="667"/>
        </pc:sldMkLst>
        <pc:spChg chg="mod">
          <ac:chgData name="MULDERS Zélie" userId="16f97b2e-9476-4848-b9d1-d9face6ad30a" providerId="ADAL" clId="{0E4F7433-ABCC-4031-95DB-670ABB030F4D}" dt="2023-06-26T14:04:42.743" v="222" actId="20577"/>
          <ac:spMkLst>
            <pc:docMk/>
            <pc:sldMk cId="2597500629" sldId="667"/>
            <ac:spMk id="3" creationId="{56C94A7C-9656-619A-0B5C-8143ADE7FED0}"/>
          </ac:spMkLst>
        </pc:spChg>
        <pc:spChg chg="mod">
          <ac:chgData name="MULDERS Zélie" userId="16f97b2e-9476-4848-b9d1-d9face6ad30a" providerId="ADAL" clId="{0E4F7433-ABCC-4031-95DB-670ABB030F4D}" dt="2023-06-26T14:04:52.177" v="225" actId="12"/>
          <ac:spMkLst>
            <pc:docMk/>
            <pc:sldMk cId="2597500629" sldId="667"/>
            <ac:spMk id="4" creationId="{80669F2D-3568-980E-40DD-1DB27BDFC6DA}"/>
          </ac:spMkLst>
        </pc:spChg>
      </pc:sldChg>
      <pc:sldChg chg="delSp modSp mod">
        <pc:chgData name="MULDERS Zélie" userId="16f97b2e-9476-4848-b9d1-d9face6ad30a" providerId="ADAL" clId="{0E4F7433-ABCC-4031-95DB-670ABB030F4D}" dt="2023-06-26T14:04:33.018" v="218" actId="14100"/>
        <pc:sldMkLst>
          <pc:docMk/>
          <pc:sldMk cId="1163477310" sldId="669"/>
        </pc:sldMkLst>
        <pc:spChg chg="del">
          <ac:chgData name="MULDERS Zélie" userId="16f97b2e-9476-4848-b9d1-d9face6ad30a" providerId="ADAL" clId="{0E4F7433-ABCC-4031-95DB-670ABB030F4D}" dt="2023-06-26T14:04:30.911" v="217" actId="478"/>
          <ac:spMkLst>
            <pc:docMk/>
            <pc:sldMk cId="1163477310" sldId="669"/>
            <ac:spMk id="3" creationId="{90D25F79-CA42-5BC6-826F-D7B6D9F75DE4}"/>
          </ac:spMkLst>
        </pc:spChg>
        <pc:spChg chg="mod">
          <ac:chgData name="MULDERS Zélie" userId="16f97b2e-9476-4848-b9d1-d9face6ad30a" providerId="ADAL" clId="{0E4F7433-ABCC-4031-95DB-670ABB030F4D}" dt="2023-06-26T14:04:33.018" v="218" actId="14100"/>
          <ac:spMkLst>
            <pc:docMk/>
            <pc:sldMk cId="1163477310" sldId="669"/>
            <ac:spMk id="4" creationId="{F438D18B-522F-3411-6854-1B56A32AF8E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3775235A-3782-41E7-AE2E-7B202DC08101}" type="datetimeFigureOut">
              <a:rPr lang="fr-BE" smtClean="0"/>
              <a:pPr/>
              <a:t>26-06-23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0CED5F1A-2BBB-4B72-9582-8EEF7A774CC0}" type="slidenum">
              <a:rPr lang="fr-BE" smtClean="0"/>
              <a:pPr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5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442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noProof="0"/>
              <a:t>Cliquez pour modifier les styles du texte du masque</a:t>
            </a:r>
          </a:p>
          <a:p>
            <a:pPr lvl="1"/>
            <a:r>
              <a:rPr lang="fr-BE" noProof="0"/>
              <a:t>Deuxième niveau</a:t>
            </a:r>
          </a:p>
          <a:p>
            <a:pPr lvl="2"/>
            <a:r>
              <a:rPr lang="fr-BE" noProof="0"/>
              <a:t>Troisième niveau</a:t>
            </a:r>
          </a:p>
          <a:p>
            <a:pPr lvl="3"/>
            <a:r>
              <a:rPr lang="fr-BE" noProof="0"/>
              <a:t>Quatrième niveau</a:t>
            </a:r>
          </a:p>
          <a:p>
            <a:pPr lvl="4"/>
            <a:r>
              <a:rPr lang="fr-BE" noProof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5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29F1C4A-BC93-44B9-9DFB-1CFD1F7C4421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7771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50724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07915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83060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4633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50501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14B57-4BE5-43BB-B3C3-1429717B17F7}" type="slidenum">
              <a:rPr lang="fr-BE" smtClean="0"/>
              <a:pPr/>
              <a:t>2</a:t>
            </a:fld>
            <a:endParaRPr lang="fr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9266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5135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0057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0219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b="1"/>
              <a:t> </a:t>
            </a:r>
            <a:endParaRPr lang="fr-FR" b="1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9F1C4A-BC93-44B9-9DFB-1CFD1F7C4421}" type="slidenum">
              <a:rPr lang="fr-BE" smtClean="0"/>
              <a:pPr>
                <a:defRPr/>
              </a:pPr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3548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9268D5-0CAC-436E-87D5-8333CACB8F85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13691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816485" y="3840000"/>
            <a:ext cx="9414104" cy="2059200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rgbClr val="0B658F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fr-FR"/>
              <a:t>CLIQUEZ ET MODIFIEZ LE TITRE</a:t>
            </a:r>
            <a:br>
              <a:rPr lang="fr-FR"/>
            </a:br>
            <a:r>
              <a:rPr lang="fr-FR"/>
              <a:t>T2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230589" y="612735"/>
            <a:ext cx="961411" cy="1200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626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Helvetica" pitchFamily="34" charset="0"/>
                <a:cs typeface="Helvetic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 hasCustomPrompt="1"/>
          </p:nvPr>
        </p:nvSpPr>
        <p:spPr>
          <a:xfrm>
            <a:off x="1416451" y="2059853"/>
            <a:ext cx="9260800" cy="1496146"/>
          </a:xfrm>
          <a:prstGeom prst="rect">
            <a:avLst/>
          </a:prstGeom>
        </p:spPr>
        <p:txBody>
          <a:bodyPr/>
          <a:lstStyle>
            <a:lvl1pPr indent="0" algn="ctr">
              <a:buNone/>
              <a:defRPr kumimoji="0" lang="fr-FR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0B6582"/>
                </a:solidFill>
                <a:effectLst/>
                <a:uLnTx/>
                <a:uFillTx/>
                <a:latin typeface="Helvetica" pitchFamily="34" charset="0"/>
                <a:ea typeface="+mj-ea"/>
                <a:cs typeface="Helvetica" pitchFamily="34" charset="0"/>
              </a:defRPr>
            </a:lvl1pPr>
          </a:lstStyle>
          <a:p>
            <a:pPr lvl="0"/>
            <a:r>
              <a:rPr lang="fr-FR"/>
              <a:t>Cliquez pour le titre</a:t>
            </a:r>
          </a:p>
        </p:txBody>
      </p:sp>
    </p:spTree>
    <p:extLst>
      <p:ext uri="{BB962C8B-B14F-4D97-AF65-F5344CB8AC3E}">
        <p14:creationId xmlns:p14="http://schemas.microsoft.com/office/powerpoint/2010/main" val="879553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C5963-7331-4CC2-8422-388C19156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14BE377-2BC6-428B-A295-13511D75E8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19F7DA-66E7-4FDA-B495-CA9A0FC92DDB}" type="slidenum">
              <a:rPr lang="fr-BE" smtClean="0"/>
              <a:pPr>
                <a:defRPr/>
              </a:pPr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954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10">
            <a:extLst>
              <a:ext uri="{FF2B5EF4-FFF2-40B4-BE49-F238E27FC236}">
                <a16:creationId xmlns:a16="http://schemas.microsoft.com/office/drawing/2014/main" id="{EE13A1F3-3A5A-4089-9A8A-ED68E56889F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77012556"/>
              </p:ext>
            </p:extLst>
          </p:nvPr>
        </p:nvGraphicFramePr>
        <p:xfrm>
          <a:off x="963084" y="2906713"/>
          <a:ext cx="10363200" cy="1530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63200">
                  <a:extLst>
                    <a:ext uri="{9D8B030D-6E8A-4147-A177-3AD203B41FA5}">
                      <a16:colId xmlns:a16="http://schemas.microsoft.com/office/drawing/2014/main" val="2821328453"/>
                    </a:ext>
                  </a:extLst>
                </a:gridCol>
              </a:tblGrid>
              <a:tr h="1530983">
                <a:tc>
                  <a:txBody>
                    <a:bodyPr/>
                    <a:lstStyle/>
                    <a:p>
                      <a:endParaRPr lang="fr-BE">
                        <a:solidFill>
                          <a:srgbClr val="0B6582"/>
                        </a:solidFill>
                      </a:endParaRPr>
                    </a:p>
                  </a:txBody>
                  <a:tcP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B658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336636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lang="fr-BE" sz="2000" kern="1200" dirty="0" smtClean="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lvl1pPr>
          </a:lstStyle>
          <a:p>
            <a:r>
              <a:rPr lang="fr-BE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>
            <a:normAutofit/>
          </a:bodyPr>
          <a:lstStyle>
            <a:lvl1pPr marL="0" indent="0" algn="l">
              <a:buNone/>
              <a:defRPr sz="4000" u="none" cap="small" baseline="0">
                <a:solidFill>
                  <a:srgbClr val="91BC0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indent="0">
              <a:buClr>
                <a:srgbClr val="0F709E"/>
              </a:buClr>
              <a:buFontTx/>
              <a:buNone/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F709E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03312"/>
            <a:ext cx="4011084" cy="558800"/>
          </a:xfrm>
        </p:spPr>
        <p:txBody>
          <a:bodyPr anchor="b"/>
          <a:lstStyle>
            <a:lvl1pPr algn="l">
              <a:defRPr sz="2000" b="1">
                <a:solidFill>
                  <a:srgbClr val="0B658F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2" y="1665287"/>
            <a:ext cx="4011084" cy="44608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rgbClr val="0B658F"/>
                </a:solidFill>
              </a:defRPr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495600" y="274638"/>
            <a:ext cx="90867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 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F7983-D4B0-46EE-83F5-C6E431D5736B}" type="slidenum">
              <a:rPr lang="fr-BE" smtClean="0"/>
              <a:pPr/>
              <a:t>‹#›</a:t>
            </a:fld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B097400-3A23-42E3-9CD6-763BB1A4AE2D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633" y="55735"/>
            <a:ext cx="1118967" cy="99758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063ACDC-26AF-4258-8FDE-070DB697756B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5" y="21616"/>
            <a:ext cx="1375215" cy="1031703"/>
          </a:xfrm>
          <a:prstGeom prst="rect">
            <a:avLst/>
          </a:prstGeom>
        </p:spPr>
      </p:pic>
      <p:pic>
        <p:nvPicPr>
          <p:cNvPr id="9" name="Picture 7" descr="ppt-int bas">
            <a:extLst>
              <a:ext uri="{FF2B5EF4-FFF2-40B4-BE49-F238E27FC236}">
                <a16:creationId xmlns:a16="http://schemas.microsoft.com/office/drawing/2014/main" id="{A768C965-8D56-45BB-AA15-7CB420A794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 l="12988"/>
          <a:stretch>
            <a:fillRect/>
          </a:stretch>
        </p:blipFill>
        <p:spPr bwMode="auto">
          <a:xfrm>
            <a:off x="2567608" y="5961063"/>
            <a:ext cx="8494839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E278153E-0B98-4444-855C-52E6EFA53C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6126368"/>
            <a:ext cx="1487488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D704DBB0-7551-433B-A23B-A41A94E76609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6126163"/>
            <a:ext cx="1146105" cy="68897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04FC18B-7969-4D69-A8CC-F64326CFDA32}"/>
              </a:ext>
            </a:extLst>
          </p:cNvPr>
          <p:cNvSpPr/>
          <p:nvPr userDrawn="1"/>
        </p:nvSpPr>
        <p:spPr>
          <a:xfrm>
            <a:off x="2345561" y="6525344"/>
            <a:ext cx="562264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fr-FR" sz="13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Arial" charset="0"/>
              </a:rPr>
              <a:t>Service public de Wallonie </a:t>
            </a:r>
            <a:r>
              <a:rPr lang="fr-FR" sz="1300" b="1" kern="1200" baseline="0">
                <a:solidFill>
                  <a:schemeClr val="accent6">
                    <a:lumMod val="75000"/>
                  </a:schemeClr>
                </a:solidFill>
                <a:effectLst/>
                <a:latin typeface="Arial"/>
                <a:ea typeface="ＭＳ Ｐゴシック" charset="0"/>
                <a:cs typeface="Arial"/>
              </a:rPr>
              <a:t>territoire logement patrimoine énergie</a:t>
            </a:r>
            <a:endParaRPr lang="fr-FR" sz="1300" b="1" baseline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05" r:id="rId12"/>
    <p:sldLayoutId id="2147483706" r:id="rId13"/>
    <p:sldLayoutId id="214748368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F709E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Helvetica" panose="020B0604020202020204" pitchFamily="34" charset="0"/>
        <a:buChar char="&gt;"/>
        <a:defRPr sz="32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®"/>
        <a:defRPr sz="2000" kern="1200">
          <a:solidFill>
            <a:schemeClr val="tx1">
              <a:lumMod val="65000"/>
              <a:lumOff val="35000"/>
            </a:schemeClr>
          </a:solidFill>
          <a:latin typeface="Helvetica" panose="020B0604020202020204" pitchFamily="34" charset="0"/>
          <a:ea typeface="+mn-ea"/>
          <a:cs typeface="Helvetica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.janssen@province.luxembourg.be" TargetMode="External"/><Relationship Id="rId2" Type="http://schemas.openxmlformats.org/officeDocument/2006/relationships/hyperlink" Target="mailto:f.pouleau@province.luxembourg.be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lampspw.wallonie.be/dgo4/conventiondesmaires/" TargetMode="External"/><Relationship Id="rId4" Type="http://schemas.openxmlformats.org/officeDocument/2006/relationships/hyperlink" Target="mailto:conventiondesmaires@spw.wallonie.b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Frederic\Documents\Logos\POLLE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526" y="2791101"/>
            <a:ext cx="3585372" cy="3108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ous-titre 1"/>
          <p:cNvSpPr txBox="1">
            <a:spLocks/>
          </p:cNvSpPr>
          <p:nvPr/>
        </p:nvSpPr>
        <p:spPr>
          <a:xfrm>
            <a:off x="5054836" y="1933851"/>
            <a:ext cx="6757729" cy="241810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rgbClr val="464646"/>
                </a:solidFill>
                <a:latin typeface="Helvetica" pitchFamily="34" charset="0"/>
                <a:ea typeface="+mn-ea"/>
                <a:cs typeface="Helvetica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r-FR" sz="4250" b="1">
                <a:solidFill>
                  <a:srgbClr val="00709E"/>
                </a:solidFill>
                <a:latin typeface="Arial"/>
                <a:cs typeface="Arial"/>
              </a:rPr>
              <a:t>POLLEC 2021 :</a:t>
            </a:r>
          </a:p>
          <a:p>
            <a:pPr fontAlgn="auto">
              <a:spcAft>
                <a:spcPts val="0"/>
              </a:spcAft>
            </a:pPr>
            <a:r>
              <a:rPr lang="fr-FR" sz="4250" b="1">
                <a:solidFill>
                  <a:srgbClr val="94BF17"/>
                </a:solidFill>
                <a:latin typeface="Arial"/>
                <a:cs typeface="Arial"/>
              </a:rPr>
              <a:t>Comité d’Accompagnement</a:t>
            </a:r>
          </a:p>
          <a:p>
            <a:pPr fontAlgn="auto">
              <a:spcAft>
                <a:spcPts val="0"/>
              </a:spcAft>
            </a:pPr>
            <a:r>
              <a:rPr lang="fr-FR" sz="1800" b="1">
                <a:solidFill>
                  <a:srgbClr val="94BF17"/>
                </a:solidFill>
                <a:latin typeface="Arial"/>
                <a:cs typeface="Arial"/>
              </a:rPr>
              <a:t>Eclairage (thématiques 1 et 2)</a:t>
            </a:r>
            <a:endParaRPr lang="fr-FR" sz="1800" b="1">
              <a:solidFill>
                <a:srgbClr val="94BF1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fr-FR" sz="4800" b="1"/>
          </a:p>
        </p:txBody>
      </p:sp>
    </p:spTree>
    <p:extLst>
      <p:ext uri="{BB962C8B-B14F-4D97-AF65-F5344CB8AC3E}">
        <p14:creationId xmlns:p14="http://schemas.microsoft.com/office/powerpoint/2010/main" val="1963027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10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78483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FREINS MAJEURS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  <a:cs typeface="Calibri"/>
              </a:rPr>
              <a:t>Délais trop courts pour procédure administrative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  <a:cs typeface="Calibri"/>
              </a:rPr>
              <a:t>Manque de moyen en personnel pour mettre le projet en œuvre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  <a:cs typeface="Calibri"/>
              </a:rPr>
              <a:t>Coordination de la transversalité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  <a:cs typeface="Calibri"/>
              </a:rPr>
              <a:t>Problématique procédures spécifiques aux zones classées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  <a:cs typeface="Calibri"/>
              </a:rPr>
              <a:t>Délais de mise en œuvre non respectés par GRD</a:t>
            </a:r>
            <a:endParaRPr lang="fr-BE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  <a:cs typeface="Calibri"/>
              </a:rPr>
              <a:t>Pénurie de composant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  <a:cs typeface="Calibri"/>
              </a:rPr>
              <a:t>Inflations des prix des matériaux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9396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11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3709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FREINS MAJEURS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Définition du contexte par le CPC sélectionné (3 minutes)</a:t>
            </a: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Possibilité de poser 1 question d’éclaircissement par personne</a:t>
            </a: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Le CPC sélectionné a 1 min pour réexpliquer</a:t>
            </a: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Propositions de solutions</a:t>
            </a: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i="1">
                <a:solidFill>
                  <a:srgbClr val="0F709E"/>
                </a:solidFill>
                <a:latin typeface="+mn-lt"/>
              </a:rPr>
              <a:t>Synthèse des solutions par le CPC sélectionné (3 minutes)</a:t>
            </a: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5217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>
                <a:latin typeface="Helvetica"/>
                <a:cs typeface="Helvetica"/>
              </a:rPr>
              <a:t>Facteurs de réussite</a:t>
            </a:r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326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13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55399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  <a:cs typeface="Calibri"/>
              </a:rPr>
              <a:t>Facteurs de réussite</a:t>
            </a:r>
          </a:p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>
                <a:solidFill>
                  <a:srgbClr val="0F709E"/>
                </a:solidFill>
                <a:latin typeface="+mn-lt"/>
                <a:cs typeface="Calibri"/>
              </a:rPr>
              <a:t>Collaboration avec le GRD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>
                <a:solidFill>
                  <a:srgbClr val="0F709E"/>
                </a:solidFill>
                <a:latin typeface="+mn-lt"/>
                <a:cs typeface="Calibri"/>
              </a:rPr>
              <a:t>Collaboration entre les parties prenantes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>
                <a:solidFill>
                  <a:srgbClr val="0F709E"/>
                </a:solidFill>
                <a:latin typeface="+mn-lt"/>
                <a:cs typeface="Calibri"/>
              </a:rPr>
              <a:t>Le GRD est en charge du dossier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>
                <a:solidFill>
                  <a:srgbClr val="0F709E"/>
                </a:solidFill>
                <a:latin typeface="+mn-lt"/>
                <a:cs typeface="Calibri"/>
              </a:rPr>
              <a:t>Un seul prestataire donc plus facile pour les marchés publics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i="1">
                <a:solidFill>
                  <a:srgbClr val="0F709E"/>
                </a:solidFill>
                <a:latin typeface="+mn-lt"/>
                <a:cs typeface="Calibri"/>
              </a:rPr>
              <a:t>Visibilité que ce projet peut avoir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4896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Points clés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77915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15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866756"/>
            <a:ext cx="10731049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POINTS CLES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Dossiers faciles à gérer administrativement car c’est le GRD qui gère le projet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Remise en question de la pertinence des projets d’éclairage de mobilité douce avec l’obligation d’éteindre l’éclairage public par ORES, y compris l’éclairage intelligent, après 24h.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Pas de recul actuellement sur l’impact de l’éclairage sur la biodiversité. Existence d’une étude du SPW ARNE sur la suppression des points d’éclairage superflus en vue de protéger la biodiversité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Plan de relamping sur 10 ans par les GRD: RESA va plus vite car obligée de remplacer les lampes SODIUM à basse pression qui ne sont plus fabriquées.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Manque de modularité/granulométrie fine du GRD dans l’extinction/allumage de l’EP. ORES y travaille mais cela demande un travail plus complexe car il faut travailler au niveau des cabines HT et il y en a plusieurs</a:t>
            </a: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4814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38D18B-522F-3411-6854-1B56A32AF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29005"/>
            <a:ext cx="10972800" cy="4997162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BE" sz="2400" i="1">
                <a:solidFill>
                  <a:srgbClr val="0F709E"/>
                </a:solidFill>
                <a:latin typeface="+mn-lt"/>
                <a:cs typeface="+mn-cs"/>
              </a:rPr>
              <a:t>Etude sur la biodiversité</a:t>
            </a:r>
          </a:p>
          <a:p>
            <a:pPr marL="342900" lvl="1" indent="-342900" fontAlgn="base">
              <a:spcBef>
                <a:spcPct val="0"/>
              </a:spcBef>
              <a:spcAft>
                <a:spcPct val="0"/>
              </a:spcAft>
            </a:pPr>
            <a:r>
              <a:rPr lang="fr-BE" sz="2400" i="1">
                <a:solidFill>
                  <a:srgbClr val="0F709E"/>
                </a:solidFill>
                <a:latin typeface="+mn-lt"/>
                <a:cs typeface="+mn-cs"/>
              </a:rPr>
              <a:t>Prix élevé de ces études (entre 14-25k€ pour Comines Warneton. Finalement choix de travailler avec des petites associations locales.)</a:t>
            </a:r>
          </a:p>
          <a:p>
            <a:pPr marL="342900" lvl="1" indent="-342900" fontAlgn="base">
              <a:spcBef>
                <a:spcPct val="0"/>
              </a:spcBef>
              <a:spcAft>
                <a:spcPct val="0"/>
              </a:spcAft>
            </a:pPr>
            <a:r>
              <a:rPr lang="fr-BE" sz="2400" i="1">
                <a:solidFill>
                  <a:srgbClr val="0F709E"/>
                </a:solidFill>
                <a:latin typeface="+mn-lt"/>
                <a:cs typeface="+mn-cs"/>
              </a:rPr>
              <a:t>Quid du canevas à respecter? Quel contenu obligatoire? La RW ne propose pas de CSC. Comines peut partager son CSC.</a:t>
            </a:r>
          </a:p>
          <a:p>
            <a:pPr marL="342900" lvl="1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BE" sz="2400" i="1">
                <a:solidFill>
                  <a:srgbClr val="0F709E"/>
                </a:solidFill>
                <a:latin typeface="+mn-lt"/>
                <a:cs typeface="+mn-cs"/>
              </a:rPr>
              <a:t>Communication</a:t>
            </a:r>
          </a:p>
          <a:p>
            <a:pPr marL="342900" lvl="1" indent="-342900" fontAlgn="base">
              <a:spcBef>
                <a:spcPct val="0"/>
              </a:spcBef>
              <a:spcAft>
                <a:spcPct val="0"/>
              </a:spcAft>
            </a:pPr>
            <a:r>
              <a:rPr lang="fr-BE" sz="2400" i="1">
                <a:solidFill>
                  <a:srgbClr val="0F709E"/>
                </a:solidFill>
                <a:latin typeface="+mn-lt"/>
                <a:cs typeface="+mn-cs"/>
              </a:rPr>
              <a:t>Eghezée: aucune communication tant que le dispositif d’éclairage intelligent n’est pas installé </a:t>
            </a:r>
          </a:p>
          <a:p>
            <a:pPr marL="342900" lvl="1" indent="-342900" fontAlgn="base">
              <a:spcBef>
                <a:spcPct val="0"/>
              </a:spcBef>
              <a:spcAft>
                <a:spcPct val="0"/>
              </a:spcAft>
            </a:pPr>
            <a:r>
              <a:rPr lang="fr-BE" sz="2400" i="1">
                <a:solidFill>
                  <a:srgbClr val="0F709E"/>
                </a:solidFill>
                <a:latin typeface="+mn-lt"/>
                <a:cs typeface="+mn-cs"/>
              </a:rPr>
              <a:t>Jodoigne: communication au démarrage du chantier, Communication sera refaite au moment de la semaine de la mobilité</a:t>
            </a:r>
            <a:endParaRPr lang="fr-FR" sz="2400" i="1">
              <a:solidFill>
                <a:srgbClr val="0F709E"/>
              </a:solidFill>
              <a:latin typeface="+mn-lt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A35E687-C125-82F8-1275-34ABA0661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63477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56C94A7C-9656-619A-0B5C-8143ADE7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sz="4400" i="1">
                <a:solidFill>
                  <a:srgbClr val="0F709E"/>
                </a:solidFill>
              </a:rPr>
              <a:t>Frein majeur discuté: coordination de la transversalité</a:t>
            </a:r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669F2D-3568-980E-40DD-1DB27BDFC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2400" i="1">
                <a:solidFill>
                  <a:srgbClr val="0F709E"/>
                </a:solidFill>
                <a:latin typeface="+mn-lt"/>
                <a:cs typeface="+mn-cs"/>
              </a:rPr>
              <a:t>Facteurs de réussite:</a:t>
            </a:r>
            <a:r>
              <a:rPr lang="fr-FR"/>
              <a:t> </a:t>
            </a:r>
          </a:p>
          <a:p>
            <a:pPr marL="342900" lvl="1" indent="-342900" fontAlgn="base">
              <a:spcBef>
                <a:spcPct val="0"/>
              </a:spcBef>
              <a:spcAft>
                <a:spcPct val="0"/>
              </a:spcAft>
            </a:pPr>
            <a:r>
              <a:rPr lang="fr-FR" sz="2400" i="1">
                <a:solidFill>
                  <a:srgbClr val="0F709E"/>
                </a:solidFill>
                <a:latin typeface="+mn-lt"/>
                <a:cs typeface="+mn-cs"/>
              </a:rPr>
              <a:t>discuter avec les services communaux concernés</a:t>
            </a:r>
          </a:p>
          <a:p>
            <a:pPr marL="342900" lvl="1" indent="-342900" fontAlgn="base">
              <a:spcBef>
                <a:spcPct val="0"/>
              </a:spcBef>
              <a:spcAft>
                <a:spcPct val="0"/>
              </a:spcAft>
            </a:pPr>
            <a:r>
              <a:rPr lang="fr-FR" sz="2400" i="1">
                <a:solidFill>
                  <a:srgbClr val="0F709E"/>
                </a:solidFill>
                <a:latin typeface="+mn-lt"/>
                <a:cs typeface="+mn-cs"/>
              </a:rPr>
              <a:t>besoin d’éclairage pré-identifié dans le PCM en amont du projet</a:t>
            </a:r>
          </a:p>
          <a:p>
            <a:pPr marL="342900" lvl="1" indent="-342900" fontAlgn="base">
              <a:spcBef>
                <a:spcPct val="0"/>
              </a:spcBef>
              <a:spcAft>
                <a:spcPct val="0"/>
              </a:spcAft>
            </a:pPr>
            <a:r>
              <a:rPr lang="fr-FR" sz="2400" i="1">
                <a:solidFill>
                  <a:srgbClr val="0F709E"/>
                </a:solidFill>
                <a:latin typeface="+mn-lt"/>
                <a:cs typeface="+mn-cs"/>
              </a:rPr>
              <a:t>communication facilitée car les services ont l’habitude de  travailler en transversalité</a:t>
            </a:r>
          </a:p>
          <a:p>
            <a:pPr marL="342900" lvl="1" indent="-342900" fontAlgn="base">
              <a:spcBef>
                <a:spcPct val="0"/>
              </a:spcBef>
              <a:spcAft>
                <a:spcPct val="0"/>
              </a:spcAft>
            </a:pPr>
            <a:r>
              <a:rPr lang="fr-FR" sz="2400" i="1">
                <a:solidFill>
                  <a:srgbClr val="0F709E"/>
                </a:solidFill>
                <a:latin typeface="+mn-lt"/>
                <a:cs typeface="+mn-cs"/>
              </a:rPr>
              <a:t>important de clarifier les rôles et les responsabilités des services avec la validation du collège si nécessaire</a:t>
            </a:r>
            <a:endParaRPr lang="fr-BE" sz="2400" i="1">
              <a:solidFill>
                <a:srgbClr val="0F709E"/>
              </a:solidFill>
              <a:latin typeface="+mn-lt"/>
              <a:cs typeface="+mn-cs"/>
            </a:endParaRP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759C13B-3D15-B277-30D8-2FC0BC1D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97500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B44A72C7-403A-437C-9866-82138F22A7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fr-FR" sz="2800">
                <a:latin typeface="Helvetica"/>
                <a:cs typeface="Helvetica"/>
              </a:rPr>
              <a:t>Contact:</a:t>
            </a:r>
          </a:p>
          <a:p>
            <a:r>
              <a:rPr lang="fr-FR">
                <a:latin typeface="Helvetica"/>
                <a:cs typeface="Helvetica"/>
                <a:hlinkClick r:id="rId2"/>
              </a:rPr>
              <a:t>f.pouleau@province.luxembourg.be</a:t>
            </a:r>
            <a:endParaRPr lang="fr-FR"/>
          </a:p>
          <a:p>
            <a:r>
              <a:rPr lang="fr-FR">
                <a:latin typeface="Helvetica"/>
                <a:cs typeface="Helvetica"/>
                <a:hlinkClick r:id="rId3"/>
              </a:rPr>
              <a:t>d.janssen@province.luxembourg.be</a:t>
            </a:r>
            <a:r>
              <a:rPr lang="fr-FR">
                <a:latin typeface="Helvetica"/>
                <a:cs typeface="Helvetica"/>
              </a:rPr>
              <a:t>  </a:t>
            </a:r>
            <a:endParaRPr lang="fr-FR" sz="2800"/>
          </a:p>
          <a:p>
            <a:r>
              <a:rPr lang="fr-FR" sz="2800">
                <a:latin typeface="Helvetica"/>
                <a:cs typeface="Helvetica"/>
                <a:hlinkClick r:id="rId4"/>
              </a:rPr>
              <a:t>conventiondesmaires@spw.wallonie.be</a:t>
            </a:r>
            <a:r>
              <a:rPr lang="fr-FR">
                <a:latin typeface="Helvetica"/>
                <a:cs typeface="Helvetica"/>
              </a:rPr>
              <a:t> </a:t>
            </a:r>
            <a:endParaRPr lang="fr-FR" sz="2800"/>
          </a:p>
          <a:p>
            <a:r>
              <a:rPr lang="fr-FR" sz="2800">
                <a:latin typeface="Helvetica"/>
                <a:cs typeface="Helvetica"/>
              </a:rPr>
              <a:t>Site internet </a:t>
            </a:r>
            <a:r>
              <a:rPr lang="fr-FR">
                <a:latin typeface="Helvetica"/>
                <a:cs typeface="Helvetica"/>
              </a:rPr>
              <a:t>: </a:t>
            </a:r>
            <a:r>
              <a:rPr lang="fr-FR">
                <a:latin typeface="Helvetica"/>
                <a:cs typeface="Helvetic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conventiondesmaires.wallonie.be</a:t>
            </a:r>
            <a:endParaRPr lang="fr-FR">
              <a:latin typeface="Helvetica"/>
              <a:cs typeface="Helvetica"/>
            </a:endParaRPr>
          </a:p>
          <a:p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849761-883E-4B30-99BF-0902E0AA7E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sz="4400">
                <a:latin typeface="+mn-lt"/>
              </a:rPr>
              <a:t>Merci pour votre attention!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052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820664"/>
              </p:ext>
            </p:extLst>
          </p:nvPr>
        </p:nvGraphicFramePr>
        <p:xfrm>
          <a:off x="655093" y="1430484"/>
          <a:ext cx="10945504" cy="4315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8661">
                  <a:extLst>
                    <a:ext uri="{9D8B030D-6E8A-4147-A177-3AD203B41FA5}">
                      <a16:colId xmlns:a16="http://schemas.microsoft.com/office/drawing/2014/main" val="1304941621"/>
                    </a:ext>
                  </a:extLst>
                </a:gridCol>
                <a:gridCol w="1911878">
                  <a:extLst>
                    <a:ext uri="{9D8B030D-6E8A-4147-A177-3AD203B41FA5}">
                      <a16:colId xmlns:a16="http://schemas.microsoft.com/office/drawing/2014/main" val="2477474577"/>
                    </a:ext>
                  </a:extLst>
                </a:gridCol>
                <a:gridCol w="6834965">
                  <a:extLst>
                    <a:ext uri="{9D8B030D-6E8A-4147-A177-3AD203B41FA5}">
                      <a16:colId xmlns:a16="http://schemas.microsoft.com/office/drawing/2014/main" val="1047578781"/>
                    </a:ext>
                  </a:extLst>
                </a:gridCol>
              </a:tblGrid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Accueil/Intro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5'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Tour de table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87563873"/>
                  </a:ext>
                </a:extLst>
              </a:tr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Prolongation P20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5'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Point par la région sur les modalités de prolongation de P20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92535063"/>
                  </a:ext>
                </a:extLst>
              </a:tr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Visites virtuelles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10'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Présentation des visites virtuelles envoyées par les communes (+ éventuellement témoignage P20 ?)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79903617"/>
                  </a:ext>
                </a:extLst>
              </a:tr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Freins majeurs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30'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Freins majeurs : échanges sur les solutions et bonnes pratiques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50349803"/>
                  </a:ext>
                </a:extLst>
              </a:tr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Facteurs de réussite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20'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Facteurs de réussite : Retour d’expérience positive et échanges sur les solutions et bonnes pratiques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55015838"/>
                  </a:ext>
                </a:extLst>
              </a:tr>
              <a:tr h="719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Conclusions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10’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800">
                          <a:effectLst/>
                        </a:rPr>
                        <a:t>Points clés de la réunion à retenir</a:t>
                      </a:r>
                      <a:endParaRPr lang="fr-B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13287544"/>
                  </a:ext>
                </a:extLst>
              </a:tr>
            </a:tbl>
          </a:graphicData>
        </a:graphic>
      </p:graphicFrame>
      <p:sp>
        <p:nvSpPr>
          <p:cNvPr id="5" name="Titre 4">
            <a:extLst>
              <a:ext uri="{FF2B5EF4-FFF2-40B4-BE49-F238E27FC236}">
                <a16:creationId xmlns:a16="http://schemas.microsoft.com/office/drawing/2014/main" id="{60817554-B0D4-4F52-AA21-8BDB5FEDB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600" y="118521"/>
            <a:ext cx="9696400" cy="1143000"/>
          </a:xfrm>
        </p:spPr>
        <p:txBody>
          <a:bodyPr>
            <a:normAutofit/>
          </a:bodyPr>
          <a:lstStyle/>
          <a:p>
            <a:r>
              <a:rPr lang="fr-BE" sz="3600" b="1"/>
              <a:t>Ordre du jour</a:t>
            </a:r>
            <a:endParaRPr lang="fr-BE"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Tour de table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9166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4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TOUR DE TABLE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Commune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Projet développé (éclairage mobilité douce ou abords de bâtiments, monuments, sites naturels)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Etat d’avancement (CSC, bon de commande, mise en œuvre, réception définitive)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modalités de prolongation de P20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717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56B0D570-A779-F539-E079-A8F7D8907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Prolongation POLLEC 2020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7FE32D5-DDA9-799B-09BA-CF968BB61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fr-BE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report de la fin du subside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POLLEC 2020 investissement au 30 juin </a:t>
            </a:r>
            <a:r>
              <a:rPr lang="fr-BE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2024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</a:p>
          <a:p>
            <a:pPr lvl="1">
              <a:lnSpc>
                <a:spcPct val="250000"/>
              </a:lnSpc>
            </a:pPr>
            <a:r>
              <a:rPr lang="fr-BE" sz="1400">
                <a:latin typeface="Calibri" panose="020F0502020204030204" pitchFamily="34" charset="0"/>
                <a:ea typeface="Times New Roman" panose="02020603050405020304" pitchFamily="18" charset="0"/>
              </a:rPr>
              <a:t>Rapport final à remettre au plus tard le 31 décembre 2024</a:t>
            </a:r>
            <a:endParaRPr lang="fr-BE" sz="140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fr-BE" sz="1800" b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suppression de l’échéance pour l’attribution des marchés</a:t>
            </a:r>
            <a:r>
              <a:rPr lang="fr-BE" sz="18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liés aux projets d’investissement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23F877C-E1E7-4061-6F42-F4AB677EB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93073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visites virtuelles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2862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9B08B-13C4-4A95-9E65-49324B2828C0}" type="slidenum">
              <a:rPr lang="fr-BE" smtClean="0"/>
              <a:pPr>
                <a:defRPr/>
              </a:pPr>
              <a:t>8</a:t>
            </a:fld>
            <a:endParaRPr lang="fr-BE"/>
          </a:p>
        </p:txBody>
      </p:sp>
      <p:sp>
        <p:nvSpPr>
          <p:cNvPr id="5" name="ZoneTexte 4"/>
          <p:cNvSpPr txBox="1"/>
          <p:nvPr/>
        </p:nvSpPr>
        <p:spPr>
          <a:xfrm>
            <a:off x="609600" y="1267809"/>
            <a:ext cx="1073104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>
                <a:solidFill>
                  <a:srgbClr val="0F709E"/>
                </a:solidFill>
                <a:latin typeface="+mn-lt"/>
              </a:rPr>
              <a:t>VISITES VIRTUELLES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POLLEC 2020 – Eclairage mobilité douce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Jodoigne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POLLEC 2021 - </a:t>
            </a:r>
            <a:r>
              <a:rPr lang="fr-BE" sz="2400" i="1">
                <a:solidFill>
                  <a:srgbClr val="0F709E"/>
                </a:solidFill>
                <a:latin typeface="+mn-lt"/>
              </a:rPr>
              <a:t>Eclairage abords des bâtiments, monuments, sites</a:t>
            </a: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i="1">
                <a:solidFill>
                  <a:srgbClr val="0F709E"/>
                </a:solidFill>
                <a:latin typeface="+mn-lt"/>
              </a:rPr>
              <a:t>Burdinne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i="1">
              <a:solidFill>
                <a:srgbClr val="0F709E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400" i="1">
              <a:solidFill>
                <a:srgbClr val="0F709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288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A6C4C5-3371-4570-BA49-028B532D2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0058" y="2678906"/>
            <a:ext cx="10411884" cy="1500187"/>
          </a:xfrm>
          <a:noFill/>
          <a:ln w="57150">
            <a:noFill/>
          </a:ln>
        </p:spPr>
        <p:txBody>
          <a:bodyPr/>
          <a:lstStyle/>
          <a:p>
            <a:r>
              <a:rPr lang="fr-BE"/>
              <a:t>Freins majeurs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93A4F3E-3C05-44B6-AAEE-A6A08982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F7983-D4B0-46EE-83F5-C6E431D5736B}" type="slidenum">
              <a:rPr lang="fr-BE" smtClean="0"/>
              <a:pPr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0509161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bb9d2de-24cd-4fca-a4fa-2684fc1f86b2">
      <UserInfo>
        <DisplayName/>
        <AccountId xsi:nil="true"/>
        <AccountType/>
      </UserInfo>
    </SharedWithUsers>
    <lcf76f155ced4ddcb4097134ff3c332f xmlns="f5ae29e3-a5aa-4517-9d4a-3f410a5ecab0">
      <Terms xmlns="http://schemas.microsoft.com/office/infopath/2007/PartnerControls"/>
    </lcf76f155ced4ddcb4097134ff3c332f>
    <TaxCatchAll xmlns="dbb9d2de-24cd-4fca-a4fa-2684fc1f86b2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1F4B4CD1FEF343B23C5944BC29E410" ma:contentTypeVersion="17" ma:contentTypeDescription="Crée un document." ma:contentTypeScope="" ma:versionID="f41a46f130a2382ff9b585f188c72408">
  <xsd:schema xmlns:xsd="http://www.w3.org/2001/XMLSchema" xmlns:xs="http://www.w3.org/2001/XMLSchema" xmlns:p="http://schemas.microsoft.com/office/2006/metadata/properties" xmlns:ns1="http://schemas.microsoft.com/sharepoint/v3" xmlns:ns2="f5ae29e3-a5aa-4517-9d4a-3f410a5ecab0" xmlns:ns3="dbb9d2de-24cd-4fca-a4fa-2684fc1f86b2" targetNamespace="http://schemas.microsoft.com/office/2006/metadata/properties" ma:root="true" ma:fieldsID="e0033d34e7ca940d50e8e98c79339a3e" ns1:_="" ns2:_="" ns3:_="">
    <xsd:import namespace="http://schemas.microsoft.com/sharepoint/v3"/>
    <xsd:import namespace="f5ae29e3-a5aa-4517-9d4a-3f410a5ecab0"/>
    <xsd:import namespace="dbb9d2de-24cd-4fca-a4fa-2684fc1f86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Propriétés de la stratégie de conformité unifiée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Action d’interface utilisateur de la stratégie de conformité unifié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ae29e3-a5aa-4517-9d4a-3f410a5eca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cc4018d8-b214-4a48-af45-02710e18d6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d2de-24cd-4fca-a4fa-2684fc1f86b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8e1f3a4-4378-4bc3-9290-3725e9c14b11}" ma:internalName="TaxCatchAll" ma:showField="CatchAllData" ma:web="dbb9d2de-24cd-4fca-a4fa-2684fc1f86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228D07-DC73-4D97-9B67-DA0AC4698E68}">
  <ds:schemaRefs>
    <ds:schemaRef ds:uri="dbb9d2de-24cd-4fca-a4fa-2684fc1f86b2"/>
    <ds:schemaRef ds:uri="f5ae29e3-a5aa-4517-9d4a-3f410a5ecab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4F4E8BF-3D4A-4F1E-BEDC-B0E3F2DF1D48}"/>
</file>

<file path=customXml/itemProps3.xml><?xml version="1.0" encoding="utf-8"?>
<ds:datastoreItem xmlns:ds="http://schemas.openxmlformats.org/officeDocument/2006/customXml" ds:itemID="{07BB3743-4174-436E-B80D-EE9ACC973B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18</Slides>
  <Notes>14</Notes>
  <HiddenSlides>1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Conception personnalisée</vt:lpstr>
      <vt:lpstr>PowerPoint Presentation</vt:lpstr>
      <vt:lpstr>Ordre du jour</vt:lpstr>
      <vt:lpstr>PowerPoint Presentation</vt:lpstr>
      <vt:lpstr>PowerPoint Presentation</vt:lpstr>
      <vt:lpstr>PowerPoint Presentation</vt:lpstr>
      <vt:lpstr>Prolongation POLLEC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Frein majeur discuté: coordination de la transversalité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Fanny Mertz</dc:creator>
  <cp:revision>1</cp:revision>
  <dcterms:created xsi:type="dcterms:W3CDTF">2015-12-18T10:09:43Z</dcterms:created>
  <dcterms:modified xsi:type="dcterms:W3CDTF">2023-06-26T14:04:59Z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0x010100C71F4B4CD1FEF343B23C5944BC29E410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xd_Signature">
    <vt:bool>false</vt:bool>
  </property>
  <property fmtid="{D5CDD505-2E9C-101B-9397-08002B2CF9AE}" pid="8" name="Order">
    <vt:lpwstr>2015600.00000000</vt:lpwstr>
  </property>
  <property fmtid="{D5CDD505-2E9C-101B-9397-08002B2CF9AE}" pid="9" name="TriggerFlowInfo">
    <vt:lpwstr/>
  </property>
  <property fmtid="{D5CDD505-2E9C-101B-9397-08002B2CF9AE}" pid="10" name="MSIP_Label_e72a09c5-6e26-4737-a926-47ef1ab198ae_Enabled">
    <vt:lpwstr>true</vt:lpwstr>
  </property>
  <property fmtid="{D5CDD505-2E9C-101B-9397-08002B2CF9AE}" pid="11" name="MSIP_Label_e72a09c5-6e26-4737-a926-47ef1ab198ae_SetDate">
    <vt:lpwstr>2023-06-12T06:56:21Z</vt:lpwstr>
  </property>
  <property fmtid="{D5CDD505-2E9C-101B-9397-08002B2CF9AE}" pid="12" name="MSIP_Label_e72a09c5-6e26-4737-a926-47ef1ab198ae_Method">
    <vt:lpwstr>Standard</vt:lpwstr>
  </property>
  <property fmtid="{D5CDD505-2E9C-101B-9397-08002B2CF9AE}" pid="13" name="MSIP_Label_e72a09c5-6e26-4737-a926-47ef1ab198ae_Name">
    <vt:lpwstr>e72a09c5-6e26-4737-a926-47ef1ab198ae</vt:lpwstr>
  </property>
  <property fmtid="{D5CDD505-2E9C-101B-9397-08002B2CF9AE}" pid="14" name="MSIP_Label_e72a09c5-6e26-4737-a926-47ef1ab198ae_SiteId">
    <vt:lpwstr>1f816a84-7aa6-4a56-b22a-7b3452fa8681</vt:lpwstr>
  </property>
  <property fmtid="{D5CDD505-2E9C-101B-9397-08002B2CF9AE}" pid="15" name="MSIP_Label_e72a09c5-6e26-4737-a926-47ef1ab198ae_ActionId">
    <vt:lpwstr>0899bc52-1ba8-40fd-93d2-ee1738586b7c</vt:lpwstr>
  </property>
  <property fmtid="{D5CDD505-2E9C-101B-9397-08002B2CF9AE}" pid="16" name="MSIP_Label_e72a09c5-6e26-4737-a926-47ef1ab198ae_ContentBits">
    <vt:lpwstr>8</vt:lpwstr>
  </property>
  <property fmtid="{D5CDD505-2E9C-101B-9397-08002B2CF9AE}" pid="17" name="MediaServiceImageTags">
    <vt:lpwstr/>
  </property>
  <property fmtid="{D5CDD505-2E9C-101B-9397-08002B2CF9AE}" pid="18" name="_SharedFileIndex">
    <vt:lpwstr/>
  </property>
  <property fmtid="{D5CDD505-2E9C-101B-9397-08002B2CF9AE}" pid="19" name="_SourceUrl">
    <vt:lpwstr/>
  </property>
</Properties>
</file>