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9"/>
  </p:notesMasterIdLst>
  <p:handoutMasterIdLst>
    <p:handoutMasterId r:id="rId30"/>
  </p:handoutMasterIdLst>
  <p:sldIdLst>
    <p:sldId id="256" r:id="rId5"/>
    <p:sldId id="643" r:id="rId6"/>
    <p:sldId id="652" r:id="rId7"/>
    <p:sldId id="666" r:id="rId8"/>
    <p:sldId id="651" r:id="rId9"/>
    <p:sldId id="280" r:id="rId10"/>
    <p:sldId id="653" r:id="rId11"/>
    <p:sldId id="658" r:id="rId12"/>
    <p:sldId id="654" r:id="rId13"/>
    <p:sldId id="661" r:id="rId14"/>
    <p:sldId id="668" r:id="rId15"/>
    <p:sldId id="667" r:id="rId16"/>
    <p:sldId id="665" r:id="rId17"/>
    <p:sldId id="673" r:id="rId18"/>
    <p:sldId id="669" r:id="rId19"/>
    <p:sldId id="670" r:id="rId20"/>
    <p:sldId id="655" r:id="rId21"/>
    <p:sldId id="662" r:id="rId22"/>
    <p:sldId id="664" r:id="rId23"/>
    <p:sldId id="656" r:id="rId24"/>
    <p:sldId id="660" r:id="rId25"/>
    <p:sldId id="675" r:id="rId26"/>
    <p:sldId id="674" r:id="rId27"/>
    <p:sldId id="641" r:id="rId28"/>
  </p:sldIdLst>
  <p:sldSz cx="12192000" cy="6858000"/>
  <p:notesSz cx="7099300" cy="10234613"/>
  <p:defaultTextStyle>
    <a:defPPr>
      <a:defRPr lang="fr-B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tion par défaut" id="{88BD488A-B855-406E-ADC6-27A6EEA78DA2}">
          <p14:sldIdLst>
            <p14:sldId id="256"/>
            <p14:sldId id="643"/>
            <p14:sldId id="652"/>
            <p14:sldId id="666"/>
            <p14:sldId id="651"/>
            <p14:sldId id="280"/>
            <p14:sldId id="653"/>
            <p14:sldId id="658"/>
            <p14:sldId id="654"/>
            <p14:sldId id="661"/>
            <p14:sldId id="668"/>
            <p14:sldId id="667"/>
            <p14:sldId id="665"/>
            <p14:sldId id="673"/>
            <p14:sldId id="669"/>
            <p14:sldId id="670"/>
            <p14:sldId id="655"/>
            <p14:sldId id="662"/>
            <p14:sldId id="664"/>
            <p14:sldId id="656"/>
            <p14:sldId id="660"/>
            <p14:sldId id="675"/>
            <p14:sldId id="674"/>
            <p14:sldId id="64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éphane COOLS" initials="St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09E"/>
    <a:srgbClr val="91BC0D"/>
    <a:srgbClr val="F7FFFF"/>
    <a:srgbClr val="2A7799"/>
    <a:srgbClr val="0B6582"/>
    <a:srgbClr val="227293"/>
    <a:srgbClr val="0B658F"/>
    <a:srgbClr val="D9F67E"/>
    <a:srgbClr val="D2F466"/>
    <a:srgbClr val="F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6B4BC3-0EFC-4F11-829F-973310731E7E}" v="7" vWet="8" dt="2023-06-21T09:37:47.979"/>
    <p1510:client id="{E2327CAB-58FD-4DB9-910C-17B8FEAF84B6}" v="2676" dt="2023-06-21T09:46:27.97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0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TUNGWANAYO Cécile" userId="b9661214-d2d4-4b23-b82e-5fa5281e831f" providerId="ADAL" clId="{E2327CAB-58FD-4DB9-910C-17B8FEAF84B6}"/>
    <pc:docChg chg="custSel addSld delSld modSld modSection">
      <pc:chgData name="BATUNGWANAYO Cécile" userId="b9661214-d2d4-4b23-b82e-5fa5281e831f" providerId="ADAL" clId="{E2327CAB-58FD-4DB9-910C-17B8FEAF84B6}" dt="2023-06-21T12:42:39.503" v="3917" actId="20577"/>
      <pc:docMkLst>
        <pc:docMk/>
      </pc:docMkLst>
      <pc:sldChg chg="addSp delSp modSp mod">
        <pc:chgData name="BATUNGWANAYO Cécile" userId="b9661214-d2d4-4b23-b82e-5fa5281e831f" providerId="ADAL" clId="{E2327CAB-58FD-4DB9-910C-17B8FEAF84B6}" dt="2023-06-21T12:36:11.756" v="3468" actId="6549"/>
        <pc:sldMkLst>
          <pc:docMk/>
          <pc:sldMk cId="494814074" sldId="660"/>
        </pc:sldMkLst>
        <pc:spChg chg="mod">
          <ac:chgData name="BATUNGWANAYO Cécile" userId="b9661214-d2d4-4b23-b82e-5fa5281e831f" providerId="ADAL" clId="{E2327CAB-58FD-4DB9-910C-17B8FEAF84B6}" dt="2023-06-21T08:27:06.914" v="23" actId="20577"/>
          <ac:spMkLst>
            <pc:docMk/>
            <pc:sldMk cId="494814074" sldId="660"/>
            <ac:spMk id="2" creationId="{CA10C79E-3282-EDAA-C8B4-4290781B9126}"/>
          </ac:spMkLst>
        </pc:spChg>
        <pc:spChg chg="mod">
          <ac:chgData name="BATUNGWANAYO Cécile" userId="b9661214-d2d4-4b23-b82e-5fa5281e831f" providerId="ADAL" clId="{E2327CAB-58FD-4DB9-910C-17B8FEAF84B6}" dt="2023-06-21T12:36:11.756" v="3468" actId="6549"/>
          <ac:spMkLst>
            <pc:docMk/>
            <pc:sldMk cId="494814074" sldId="660"/>
            <ac:spMk id="5" creationId="{00000000-0000-0000-0000-000000000000}"/>
          </ac:spMkLst>
        </pc:spChg>
        <pc:spChg chg="add del mod">
          <ac:chgData name="BATUNGWANAYO Cécile" userId="b9661214-d2d4-4b23-b82e-5fa5281e831f" providerId="ADAL" clId="{E2327CAB-58FD-4DB9-910C-17B8FEAF84B6}" dt="2023-06-21T08:27:50.663" v="27" actId="478"/>
          <ac:spMkLst>
            <pc:docMk/>
            <pc:sldMk cId="494814074" sldId="660"/>
            <ac:spMk id="6" creationId="{FF9E8080-E849-7B54-B938-2288135BB1F7}"/>
          </ac:spMkLst>
        </pc:spChg>
      </pc:sldChg>
      <pc:sldChg chg="modSp del mod">
        <pc:chgData name="BATUNGWANAYO Cécile" userId="b9661214-d2d4-4b23-b82e-5fa5281e831f" providerId="ADAL" clId="{E2327CAB-58FD-4DB9-910C-17B8FEAF84B6}" dt="2023-06-21T12:37:13.656" v="3469" actId="47"/>
        <pc:sldMkLst>
          <pc:docMk/>
          <pc:sldMk cId="3847899334" sldId="672"/>
        </pc:sldMkLst>
        <pc:spChg chg="mod">
          <ac:chgData name="BATUNGWANAYO Cécile" userId="b9661214-d2d4-4b23-b82e-5fa5281e831f" providerId="ADAL" clId="{E2327CAB-58FD-4DB9-910C-17B8FEAF84B6}" dt="2023-06-21T12:34:01.058" v="3338" actId="21"/>
          <ac:spMkLst>
            <pc:docMk/>
            <pc:sldMk cId="3847899334" sldId="672"/>
            <ac:spMk id="5" creationId="{00000000-0000-0000-0000-000000000000}"/>
          </ac:spMkLst>
        </pc:spChg>
      </pc:sldChg>
      <pc:sldChg chg="addSp modSp new mod modClrScheme chgLayout">
        <pc:chgData name="BATUNGWANAYO Cécile" userId="b9661214-d2d4-4b23-b82e-5fa5281e831f" providerId="ADAL" clId="{E2327CAB-58FD-4DB9-910C-17B8FEAF84B6}" dt="2023-06-21T12:42:39.503" v="3917" actId="20577"/>
        <pc:sldMkLst>
          <pc:docMk/>
          <pc:sldMk cId="2126416639" sldId="674"/>
        </pc:sldMkLst>
        <pc:spChg chg="mod ord">
          <ac:chgData name="BATUNGWANAYO Cécile" userId="b9661214-d2d4-4b23-b82e-5fa5281e831f" providerId="ADAL" clId="{E2327CAB-58FD-4DB9-910C-17B8FEAF84B6}" dt="2023-06-21T08:28:04.120" v="28" actId="700"/>
          <ac:spMkLst>
            <pc:docMk/>
            <pc:sldMk cId="2126416639" sldId="674"/>
            <ac:spMk id="2" creationId="{F31D6B99-B5B0-327C-AB09-DEA55609F2C8}"/>
          </ac:spMkLst>
        </pc:spChg>
        <pc:spChg chg="add mod ord">
          <ac:chgData name="BATUNGWANAYO Cécile" userId="b9661214-d2d4-4b23-b82e-5fa5281e831f" providerId="ADAL" clId="{E2327CAB-58FD-4DB9-910C-17B8FEAF84B6}" dt="2023-06-21T08:28:32.765" v="38" actId="20577"/>
          <ac:spMkLst>
            <pc:docMk/>
            <pc:sldMk cId="2126416639" sldId="674"/>
            <ac:spMk id="3" creationId="{A492F01A-BFC4-5177-1AEE-9F283E2BF918}"/>
          </ac:spMkLst>
        </pc:spChg>
        <pc:spChg chg="add mod ord">
          <ac:chgData name="BATUNGWANAYO Cécile" userId="b9661214-d2d4-4b23-b82e-5fa5281e831f" providerId="ADAL" clId="{E2327CAB-58FD-4DB9-910C-17B8FEAF84B6}" dt="2023-06-21T12:42:39.503" v="3917" actId="20577"/>
          <ac:spMkLst>
            <pc:docMk/>
            <pc:sldMk cId="2126416639" sldId="674"/>
            <ac:spMk id="4" creationId="{F33ADB41-72CB-664D-7BD7-A755B6200D94}"/>
          </ac:spMkLst>
        </pc:spChg>
      </pc:sldChg>
      <pc:sldChg chg="addSp modSp new mod modClrScheme chgLayout">
        <pc:chgData name="BATUNGWANAYO Cécile" userId="b9661214-d2d4-4b23-b82e-5fa5281e831f" providerId="ADAL" clId="{E2327CAB-58FD-4DB9-910C-17B8FEAF84B6}" dt="2023-06-21T12:38:13.586" v="3472" actId="27636"/>
        <pc:sldMkLst>
          <pc:docMk/>
          <pc:sldMk cId="636596406" sldId="675"/>
        </pc:sldMkLst>
        <pc:spChg chg="mod ord">
          <ac:chgData name="BATUNGWANAYO Cécile" userId="b9661214-d2d4-4b23-b82e-5fa5281e831f" providerId="ADAL" clId="{E2327CAB-58FD-4DB9-910C-17B8FEAF84B6}" dt="2023-06-21T08:48:13.494" v="1390" actId="700"/>
          <ac:spMkLst>
            <pc:docMk/>
            <pc:sldMk cId="636596406" sldId="675"/>
            <ac:spMk id="2" creationId="{E3766085-B145-8BE5-D325-B0BE77816308}"/>
          </ac:spMkLst>
        </pc:spChg>
        <pc:spChg chg="add mod ord">
          <ac:chgData name="BATUNGWANAYO Cécile" userId="b9661214-d2d4-4b23-b82e-5fa5281e831f" providerId="ADAL" clId="{E2327CAB-58FD-4DB9-910C-17B8FEAF84B6}" dt="2023-06-21T08:48:13.494" v="1390" actId="700"/>
          <ac:spMkLst>
            <pc:docMk/>
            <pc:sldMk cId="636596406" sldId="675"/>
            <ac:spMk id="3" creationId="{226BACEA-6742-68CD-C4E6-B29AFD885622}"/>
          </ac:spMkLst>
        </pc:spChg>
        <pc:spChg chg="add mod ord">
          <ac:chgData name="BATUNGWANAYO Cécile" userId="b9661214-d2d4-4b23-b82e-5fa5281e831f" providerId="ADAL" clId="{E2327CAB-58FD-4DB9-910C-17B8FEAF84B6}" dt="2023-06-21T12:38:13.586" v="3472" actId="27636"/>
          <ac:spMkLst>
            <pc:docMk/>
            <pc:sldMk cId="636596406" sldId="675"/>
            <ac:spMk id="4" creationId="{35E4A0F3-A3E5-2434-1E94-23426A8819B5}"/>
          </ac:spMkLst>
        </pc:spChg>
      </pc:sldChg>
    </pc:docChg>
  </pc:docChgLst>
  <pc:docChgLst>
    <pc:chgData name="Mulnard, Anaïs" userId="S::a.mulnard_ideta.be#ext#@walloniegov.onmicrosoft.com::35153cf9-4c3a-4a36-94a4-724b83558d5e" providerId="AD" clId="Web-{820C8D32-E05B-4609-8094-543DC281BA62}"/>
    <pc:docChg chg="modSld">
      <pc:chgData name="Mulnard, Anaïs" userId="S::a.mulnard_ideta.be#ext#@walloniegov.onmicrosoft.com::35153cf9-4c3a-4a36-94a4-724b83558d5e" providerId="AD" clId="Web-{820C8D32-E05B-4609-8094-543DC281BA62}" dt="2023-06-20T10:48:39.847" v="6" actId="20577"/>
      <pc:docMkLst>
        <pc:docMk/>
      </pc:docMkLst>
      <pc:sldChg chg="addSp delSp modSp">
        <pc:chgData name="Mulnard, Anaïs" userId="S::a.mulnard_ideta.be#ext#@walloniegov.onmicrosoft.com::35153cf9-4c3a-4a36-94a4-724b83558d5e" providerId="AD" clId="Web-{820C8D32-E05B-4609-8094-543DC281BA62}" dt="2023-06-20T10:48:39.847" v="6" actId="20577"/>
        <pc:sldMkLst>
          <pc:docMk/>
          <pc:sldMk cId="0" sldId="280"/>
        </pc:sldMkLst>
        <pc:spChg chg="add mod">
          <ac:chgData name="Mulnard, Anaïs" userId="S::a.mulnard_ideta.be#ext#@walloniegov.onmicrosoft.com::35153cf9-4c3a-4a36-94a4-724b83558d5e" providerId="AD" clId="Web-{820C8D32-E05B-4609-8094-543DC281BA62}" dt="2023-06-20T10:48:39.847" v="6" actId="20577"/>
          <ac:spMkLst>
            <pc:docMk/>
            <pc:sldMk cId="0" sldId="280"/>
            <ac:spMk id="3" creationId="{2A1AECD9-5E64-9A48-E9DB-0A7B4EA378DB}"/>
          </ac:spMkLst>
        </pc:spChg>
        <pc:spChg chg="add del">
          <ac:chgData name="Mulnard, Anaïs" userId="S::a.mulnard_ideta.be#ext#@walloniegov.onmicrosoft.com::35153cf9-4c3a-4a36-94a4-724b83558d5e" providerId="AD" clId="Web-{820C8D32-E05B-4609-8094-543DC281BA62}" dt="2023-06-20T10:47:44.705" v="2"/>
          <ac:spMkLst>
            <pc:docMk/>
            <pc:sldMk cId="0" sldId="280"/>
            <ac:spMk id="7" creationId="{2E89ACC1-1A84-E88E-FE1B-3B45BCDA46B1}"/>
          </ac:spMkLst>
        </pc:spChg>
      </pc:sldChg>
    </pc:docChg>
  </pc:docChgLst>
  <pc:docChgLst>
    <pc:chgData name="Mulnard, Anaïs" userId="S::a.mulnard_ideta.be#ext#@walloniegov.onmicrosoft.com::35153cf9-4c3a-4a36-94a4-724b83558d5e" providerId="AD" clId="Web-{496B4BC3-0EFC-4F11-829F-973310731E7E}"/>
    <pc:docChg chg="modSld">
      <pc:chgData name="Mulnard, Anaïs" userId="S::a.mulnard_ideta.be#ext#@walloniegov.onmicrosoft.com::35153cf9-4c3a-4a36-94a4-724b83558d5e" providerId="AD" clId="Web-{496B4BC3-0EFC-4F11-829F-973310731E7E}" dt="2023-06-21T09:37:47.073" v="6" actId="20577"/>
      <pc:docMkLst>
        <pc:docMk/>
      </pc:docMkLst>
      <pc:sldChg chg="modSp">
        <pc:chgData name="Mulnard, Anaïs" userId="S::a.mulnard_ideta.be#ext#@walloniegov.onmicrosoft.com::35153cf9-4c3a-4a36-94a4-724b83558d5e" providerId="AD" clId="Web-{496B4BC3-0EFC-4F11-829F-973310731E7E}" dt="2023-06-21T09:37:47.073" v="6" actId="20577"/>
        <pc:sldMkLst>
          <pc:docMk/>
          <pc:sldMk cId="790522560" sldId="641"/>
        </pc:sldMkLst>
        <pc:spChg chg="mod">
          <ac:chgData name="Mulnard, Anaïs" userId="S::a.mulnard_ideta.be#ext#@walloniegov.onmicrosoft.com::35153cf9-4c3a-4a36-94a4-724b83558d5e" providerId="AD" clId="Web-{496B4BC3-0EFC-4F11-829F-973310731E7E}" dt="2023-06-21T09:37:47.073" v="6" actId="20577"/>
          <ac:spMkLst>
            <pc:docMk/>
            <pc:sldMk cId="790522560" sldId="641"/>
            <ac:spMk id="2" creationId="{B44A72C7-403A-437C-9866-82138F22A701}"/>
          </ac:spMkLst>
        </pc:spChg>
      </pc:sldChg>
      <pc:sldChg chg="modSp">
        <pc:chgData name="Mulnard, Anaïs" userId="S::a.mulnard_ideta.be#ext#@walloniegov.onmicrosoft.com::35153cf9-4c3a-4a36-94a4-724b83558d5e" providerId="AD" clId="Web-{496B4BC3-0EFC-4F11-829F-973310731E7E}" dt="2023-06-21T09:37:26.697" v="2" actId="20577"/>
        <pc:sldMkLst>
          <pc:docMk/>
          <pc:sldMk cId="474896417" sldId="662"/>
        </pc:sldMkLst>
        <pc:spChg chg="mod">
          <ac:chgData name="Mulnard, Anaïs" userId="S::a.mulnard_ideta.be#ext#@walloniegov.onmicrosoft.com::35153cf9-4c3a-4a36-94a4-724b83558d5e" providerId="AD" clId="Web-{496B4BC3-0EFC-4F11-829F-973310731E7E}" dt="2023-06-21T09:37:26.697" v="2" actId="20577"/>
          <ac:spMkLst>
            <pc:docMk/>
            <pc:sldMk cId="474896417" sldId="662"/>
            <ac:spMk id="3" creationId="{CEEE032F-6AEB-D6EF-9D8C-5DF3E4327353}"/>
          </ac:spMkLst>
        </pc:spChg>
      </pc:sldChg>
    </pc:docChg>
  </pc:docChgLst>
  <pc:docChgLst>
    <pc:chgData name="Mulnard, Anaïs" userId="32112574-c262-499d-9a1f-adeba479d96b" providerId="ADAL" clId="{B94AC311-8696-4ABB-AFCB-C244867AA078}"/>
    <pc:docChg chg="undo custSel addSld delSld modSld sldOrd modSection">
      <pc:chgData name="Mulnard, Anaïs" userId="32112574-c262-499d-9a1f-adeba479d96b" providerId="ADAL" clId="{B94AC311-8696-4ABB-AFCB-C244867AA078}" dt="2023-06-20T09:48:39.410" v="2950" actId="729"/>
      <pc:docMkLst>
        <pc:docMk/>
      </pc:docMkLst>
      <pc:sldChg chg="modSp mod">
        <pc:chgData name="Mulnard, Anaïs" userId="32112574-c262-499d-9a1f-adeba479d96b" providerId="ADAL" clId="{B94AC311-8696-4ABB-AFCB-C244867AA078}" dt="2023-06-20T07:48:59.786" v="1226" actId="20577"/>
        <pc:sldMkLst>
          <pc:docMk/>
          <pc:sldMk cId="1963027068" sldId="256"/>
        </pc:sldMkLst>
        <pc:spChg chg="mod">
          <ac:chgData name="Mulnard, Anaïs" userId="32112574-c262-499d-9a1f-adeba479d96b" providerId="ADAL" clId="{B94AC311-8696-4ABB-AFCB-C244867AA078}" dt="2023-06-20T07:48:59.786" v="1226" actId="20577"/>
          <ac:spMkLst>
            <pc:docMk/>
            <pc:sldMk cId="1963027068" sldId="256"/>
            <ac:spMk id="4" creationId="{00000000-0000-0000-0000-000000000000}"/>
          </ac:spMkLst>
        </pc:spChg>
        <pc:picChg chg="mod">
          <ac:chgData name="Mulnard, Anaïs" userId="32112574-c262-499d-9a1f-adeba479d96b" providerId="ADAL" clId="{B94AC311-8696-4ABB-AFCB-C244867AA078}" dt="2023-06-20T06:47:41.046" v="50" actId="1076"/>
          <ac:picMkLst>
            <pc:docMk/>
            <pc:sldMk cId="1963027068" sldId="256"/>
            <ac:picMk id="3" creationId="{00000000-0000-0000-0000-000000000000}"/>
          </ac:picMkLst>
        </pc:picChg>
      </pc:sldChg>
      <pc:sldChg chg="modSp mod">
        <pc:chgData name="Mulnard, Anaïs" userId="32112574-c262-499d-9a1f-adeba479d96b" providerId="ADAL" clId="{B94AC311-8696-4ABB-AFCB-C244867AA078}" dt="2023-06-20T07:50:20.456" v="1349" actId="20577"/>
        <pc:sldMkLst>
          <pc:docMk/>
          <pc:sldMk cId="0" sldId="280"/>
        </pc:sldMkLst>
        <pc:spChg chg="mod">
          <ac:chgData name="Mulnard, Anaïs" userId="32112574-c262-499d-9a1f-adeba479d96b" providerId="ADAL" clId="{B94AC311-8696-4ABB-AFCB-C244867AA078}" dt="2023-06-20T07:50:20.456" v="1349" actId="20577"/>
          <ac:spMkLst>
            <pc:docMk/>
            <pc:sldMk cId="0" sldId="280"/>
            <ac:spMk id="5" creationId="{00000000-0000-0000-0000-000000000000}"/>
          </ac:spMkLst>
        </pc:spChg>
      </pc:sldChg>
      <pc:sldChg chg="modSp mod">
        <pc:chgData name="Mulnard, Anaïs" userId="32112574-c262-499d-9a1f-adeba479d96b" providerId="ADAL" clId="{B94AC311-8696-4ABB-AFCB-C244867AA078}" dt="2023-06-20T09:07:05.066" v="2081" actId="27636"/>
        <pc:sldMkLst>
          <pc:docMk/>
          <pc:sldMk cId="790522560" sldId="641"/>
        </pc:sldMkLst>
        <pc:spChg chg="mod">
          <ac:chgData name="Mulnard, Anaïs" userId="32112574-c262-499d-9a1f-adeba479d96b" providerId="ADAL" clId="{B94AC311-8696-4ABB-AFCB-C244867AA078}" dt="2023-06-20T09:07:05.066" v="2081" actId="27636"/>
          <ac:spMkLst>
            <pc:docMk/>
            <pc:sldMk cId="790522560" sldId="641"/>
            <ac:spMk id="2" creationId="{B44A72C7-403A-437C-9866-82138F22A701}"/>
          </ac:spMkLst>
        </pc:spChg>
        <pc:spChg chg="mod">
          <ac:chgData name="Mulnard, Anaïs" userId="32112574-c262-499d-9a1f-adeba479d96b" providerId="ADAL" clId="{B94AC311-8696-4ABB-AFCB-C244867AA078}" dt="2023-06-20T09:06:55.150" v="2070" actId="20577"/>
          <ac:spMkLst>
            <pc:docMk/>
            <pc:sldMk cId="790522560" sldId="641"/>
            <ac:spMk id="3" creationId="{1A849761-883E-4B30-99BF-0902E0AA7E83}"/>
          </ac:spMkLst>
        </pc:spChg>
      </pc:sldChg>
      <pc:sldChg chg="modSp mod">
        <pc:chgData name="Mulnard, Anaïs" userId="32112574-c262-499d-9a1f-adeba479d96b" providerId="ADAL" clId="{B94AC311-8696-4ABB-AFCB-C244867AA078}" dt="2023-06-20T09:29:06.246" v="2339" actId="20577"/>
        <pc:sldMkLst>
          <pc:docMk/>
          <pc:sldMk cId="0" sldId="643"/>
        </pc:sldMkLst>
        <pc:graphicFrameChg chg="modGraphic">
          <ac:chgData name="Mulnard, Anaïs" userId="32112574-c262-499d-9a1f-adeba479d96b" providerId="ADAL" clId="{B94AC311-8696-4ABB-AFCB-C244867AA078}" dt="2023-06-20T09:29:06.246" v="2339" actId="20577"/>
          <ac:graphicFrameMkLst>
            <pc:docMk/>
            <pc:sldMk cId="0" sldId="643"/>
            <ac:graphicFrameMk id="4" creationId="{00000000-0000-0000-0000-000000000000}"/>
          </ac:graphicFrameMkLst>
        </pc:graphicFrameChg>
      </pc:sldChg>
      <pc:sldChg chg="ord">
        <pc:chgData name="Mulnard, Anaïs" userId="32112574-c262-499d-9a1f-adeba479d96b" providerId="ADAL" clId="{B94AC311-8696-4ABB-AFCB-C244867AA078}" dt="2023-06-20T06:48:47.799" v="59"/>
        <pc:sldMkLst>
          <pc:docMk/>
          <pc:sldMk cId="737172877" sldId="652"/>
        </pc:sldMkLst>
      </pc:sldChg>
      <pc:sldChg chg="modSp mod">
        <pc:chgData name="Mulnard, Anaïs" userId="32112574-c262-499d-9a1f-adeba479d96b" providerId="ADAL" clId="{B94AC311-8696-4ABB-AFCB-C244867AA078}" dt="2023-06-20T07:50:45.157" v="1358" actId="20577"/>
        <pc:sldMkLst>
          <pc:docMk/>
          <pc:sldMk cId="75288243" sldId="658"/>
        </pc:sldMkLst>
        <pc:spChg chg="mod">
          <ac:chgData name="Mulnard, Anaïs" userId="32112574-c262-499d-9a1f-adeba479d96b" providerId="ADAL" clId="{B94AC311-8696-4ABB-AFCB-C244867AA078}" dt="2023-06-20T07:50:45.157" v="1358" actId="20577"/>
          <ac:spMkLst>
            <pc:docMk/>
            <pc:sldMk cId="75288243" sldId="658"/>
            <ac:spMk id="5" creationId="{00000000-0000-0000-0000-000000000000}"/>
          </ac:spMkLst>
        </pc:spChg>
      </pc:sldChg>
      <pc:sldChg chg="modSp del mod">
        <pc:chgData name="Mulnard, Anaïs" userId="32112574-c262-499d-9a1f-adeba479d96b" providerId="ADAL" clId="{B94AC311-8696-4ABB-AFCB-C244867AA078}" dt="2023-06-20T09:31:09.396" v="2340" actId="2696"/>
        <pc:sldMkLst>
          <pc:docMk/>
          <pc:sldMk cId="3985217446" sldId="659"/>
        </pc:sldMkLst>
        <pc:spChg chg="mod">
          <ac:chgData name="Mulnard, Anaïs" userId="32112574-c262-499d-9a1f-adeba479d96b" providerId="ADAL" clId="{B94AC311-8696-4ABB-AFCB-C244867AA078}" dt="2023-06-20T06:49:17.903" v="62" actId="13926"/>
          <ac:spMkLst>
            <pc:docMk/>
            <pc:sldMk cId="3985217446" sldId="659"/>
            <ac:spMk id="5" creationId="{00000000-0000-0000-0000-000000000000}"/>
          </ac:spMkLst>
        </pc:spChg>
      </pc:sldChg>
      <pc:sldChg chg="addSp modSp mod">
        <pc:chgData name="Mulnard, Anaïs" userId="32112574-c262-499d-9a1f-adeba479d96b" providerId="ADAL" clId="{B94AC311-8696-4ABB-AFCB-C244867AA078}" dt="2023-06-20T09:47:51.417" v="2929" actId="1076"/>
        <pc:sldMkLst>
          <pc:docMk/>
          <pc:sldMk cId="494814074" sldId="660"/>
        </pc:sldMkLst>
        <pc:spChg chg="add mod">
          <ac:chgData name="Mulnard, Anaïs" userId="32112574-c262-499d-9a1f-adeba479d96b" providerId="ADAL" clId="{B94AC311-8696-4ABB-AFCB-C244867AA078}" dt="2023-06-20T09:47:12.492" v="2878" actId="20577"/>
          <ac:spMkLst>
            <pc:docMk/>
            <pc:sldMk cId="494814074" sldId="660"/>
            <ac:spMk id="2" creationId="{CA10C79E-3282-EDAA-C8B4-4290781B9126}"/>
          </ac:spMkLst>
        </pc:spChg>
        <pc:spChg chg="mod">
          <ac:chgData name="Mulnard, Anaïs" userId="32112574-c262-499d-9a1f-adeba479d96b" providerId="ADAL" clId="{B94AC311-8696-4ABB-AFCB-C244867AA078}" dt="2023-06-20T09:47:51.417" v="2929" actId="1076"/>
          <ac:spMkLst>
            <pc:docMk/>
            <pc:sldMk cId="494814074" sldId="660"/>
            <ac:spMk id="5" creationId="{00000000-0000-0000-0000-000000000000}"/>
          </ac:spMkLst>
        </pc:spChg>
      </pc:sldChg>
      <pc:sldChg chg="addSp delSp modSp mod">
        <pc:chgData name="Mulnard, Anaïs" userId="32112574-c262-499d-9a1f-adeba479d96b" providerId="ADAL" clId="{B94AC311-8696-4ABB-AFCB-C244867AA078}" dt="2023-06-20T09:33:30.360" v="2382" actId="20577"/>
        <pc:sldMkLst>
          <pc:docMk/>
          <pc:sldMk cId="2765852703" sldId="661"/>
        </pc:sldMkLst>
        <pc:spChg chg="add mod">
          <ac:chgData name="Mulnard, Anaïs" userId="32112574-c262-499d-9a1f-adeba479d96b" providerId="ADAL" clId="{B94AC311-8696-4ABB-AFCB-C244867AA078}" dt="2023-06-20T09:31:26.333" v="2366" actId="1076"/>
          <ac:spMkLst>
            <pc:docMk/>
            <pc:sldMk cId="2765852703" sldId="661"/>
            <ac:spMk id="3" creationId="{7C5F85ED-CADA-F0D3-ECCA-A7A2FF26A8C5}"/>
          </ac:spMkLst>
        </pc:spChg>
        <pc:spChg chg="mod">
          <ac:chgData name="Mulnard, Anaïs" userId="32112574-c262-499d-9a1f-adeba479d96b" providerId="ADAL" clId="{B94AC311-8696-4ABB-AFCB-C244867AA078}" dt="2023-06-20T09:33:30.360" v="2382" actId="20577"/>
          <ac:spMkLst>
            <pc:docMk/>
            <pc:sldMk cId="2765852703" sldId="661"/>
            <ac:spMk id="5" creationId="{00000000-0000-0000-0000-000000000000}"/>
          </ac:spMkLst>
        </pc:spChg>
        <pc:graphicFrameChg chg="add del mod">
          <ac:chgData name="Mulnard, Anaïs" userId="32112574-c262-499d-9a1f-adeba479d96b" providerId="ADAL" clId="{B94AC311-8696-4ABB-AFCB-C244867AA078}" dt="2023-06-19T14:48:40.738" v="4"/>
          <ac:graphicFrameMkLst>
            <pc:docMk/>
            <pc:sldMk cId="2765852703" sldId="661"/>
            <ac:graphicFrameMk id="2" creationId="{E8B5C8C2-45F2-ED73-88EA-2871221B8F80}"/>
          </ac:graphicFrameMkLst>
        </pc:graphicFrameChg>
      </pc:sldChg>
      <pc:sldChg chg="addSp delSp modSp mod">
        <pc:chgData name="Mulnard, Anaïs" userId="32112574-c262-499d-9a1f-adeba479d96b" providerId="ADAL" clId="{B94AC311-8696-4ABB-AFCB-C244867AA078}" dt="2023-06-20T09:46:32.817" v="2855" actId="14100"/>
        <pc:sldMkLst>
          <pc:docMk/>
          <pc:sldMk cId="474896417" sldId="662"/>
        </pc:sldMkLst>
        <pc:spChg chg="add mod">
          <ac:chgData name="Mulnard, Anaïs" userId="32112574-c262-499d-9a1f-adeba479d96b" providerId="ADAL" clId="{B94AC311-8696-4ABB-AFCB-C244867AA078}" dt="2023-06-20T09:46:32.817" v="2855" actId="14100"/>
          <ac:spMkLst>
            <pc:docMk/>
            <pc:sldMk cId="474896417" sldId="662"/>
            <ac:spMk id="3" creationId="{CEEE032F-6AEB-D6EF-9D8C-5DF3E4327353}"/>
          </ac:spMkLst>
        </pc:spChg>
        <pc:spChg chg="mod">
          <ac:chgData name="Mulnard, Anaïs" userId="32112574-c262-499d-9a1f-adeba479d96b" providerId="ADAL" clId="{B94AC311-8696-4ABB-AFCB-C244867AA078}" dt="2023-06-20T09:44:18.668" v="2690" actId="20577"/>
          <ac:spMkLst>
            <pc:docMk/>
            <pc:sldMk cId="474896417" sldId="662"/>
            <ac:spMk id="5" creationId="{00000000-0000-0000-0000-000000000000}"/>
          </ac:spMkLst>
        </pc:spChg>
        <pc:graphicFrameChg chg="add del mod">
          <ac:chgData name="Mulnard, Anaïs" userId="32112574-c262-499d-9a1f-adeba479d96b" providerId="ADAL" clId="{B94AC311-8696-4ABB-AFCB-C244867AA078}" dt="2023-06-19T14:52:36.997" v="20"/>
          <ac:graphicFrameMkLst>
            <pc:docMk/>
            <pc:sldMk cId="474896417" sldId="662"/>
            <ac:graphicFrameMk id="2" creationId="{50437290-5345-B7BB-7A49-B5806A12B9A8}"/>
          </ac:graphicFrameMkLst>
        </pc:graphicFrameChg>
      </pc:sldChg>
      <pc:sldChg chg="del">
        <pc:chgData name="Mulnard, Anaïs" userId="32112574-c262-499d-9a1f-adeba479d96b" providerId="ADAL" clId="{B94AC311-8696-4ABB-AFCB-C244867AA078}" dt="2023-06-19T14:54:55.248" v="35" actId="47"/>
        <pc:sldMkLst>
          <pc:docMk/>
          <pc:sldMk cId="4054445862" sldId="663"/>
        </pc:sldMkLst>
      </pc:sldChg>
      <pc:sldChg chg="addSp modSp mod">
        <pc:chgData name="Mulnard, Anaïs" userId="32112574-c262-499d-9a1f-adeba479d96b" providerId="ADAL" clId="{B94AC311-8696-4ABB-AFCB-C244867AA078}" dt="2023-06-20T09:46:40.605" v="2856" actId="108"/>
        <pc:sldMkLst>
          <pc:docMk/>
          <pc:sldMk cId="299338499" sldId="664"/>
        </pc:sldMkLst>
        <pc:spChg chg="add mod">
          <ac:chgData name="Mulnard, Anaïs" userId="32112574-c262-499d-9a1f-adeba479d96b" providerId="ADAL" clId="{B94AC311-8696-4ABB-AFCB-C244867AA078}" dt="2023-06-20T09:46:40.605" v="2856" actId="108"/>
          <ac:spMkLst>
            <pc:docMk/>
            <pc:sldMk cId="299338499" sldId="664"/>
            <ac:spMk id="2" creationId="{DC194ED2-39A5-BE0E-903C-585C982FF845}"/>
          </ac:spMkLst>
        </pc:spChg>
        <pc:spChg chg="mod">
          <ac:chgData name="Mulnard, Anaïs" userId="32112574-c262-499d-9a1f-adeba479d96b" providerId="ADAL" clId="{B94AC311-8696-4ABB-AFCB-C244867AA078}" dt="2023-06-20T09:42:58.302" v="2680" actId="255"/>
          <ac:spMkLst>
            <pc:docMk/>
            <pc:sldMk cId="299338499" sldId="664"/>
            <ac:spMk id="5" creationId="{00000000-0000-0000-0000-000000000000}"/>
          </ac:spMkLst>
        </pc:spChg>
      </pc:sldChg>
      <pc:sldChg chg="addSp modSp mod">
        <pc:chgData name="Mulnard, Anaïs" userId="32112574-c262-499d-9a1f-adeba479d96b" providerId="ADAL" clId="{B94AC311-8696-4ABB-AFCB-C244867AA078}" dt="2023-06-20T09:38:26.693" v="2427" actId="1076"/>
        <pc:sldMkLst>
          <pc:docMk/>
          <pc:sldMk cId="1209396701" sldId="665"/>
        </pc:sldMkLst>
        <pc:spChg chg="add mod">
          <ac:chgData name="Mulnard, Anaïs" userId="32112574-c262-499d-9a1f-adeba479d96b" providerId="ADAL" clId="{B94AC311-8696-4ABB-AFCB-C244867AA078}" dt="2023-06-20T09:38:26.693" v="2427" actId="1076"/>
          <ac:spMkLst>
            <pc:docMk/>
            <pc:sldMk cId="1209396701" sldId="665"/>
            <ac:spMk id="2" creationId="{8757E222-465F-5158-49AC-43055B300EEB}"/>
          </ac:spMkLst>
        </pc:spChg>
        <pc:spChg chg="mod">
          <ac:chgData name="Mulnard, Anaïs" userId="32112574-c262-499d-9a1f-adeba479d96b" providerId="ADAL" clId="{B94AC311-8696-4ABB-AFCB-C244867AA078}" dt="2023-06-20T09:35:36.427" v="2390" actId="1076"/>
          <ac:spMkLst>
            <pc:docMk/>
            <pc:sldMk cId="1209396701" sldId="665"/>
            <ac:spMk id="5" creationId="{00000000-0000-0000-0000-000000000000}"/>
          </ac:spMkLst>
        </pc:spChg>
      </pc:sldChg>
      <pc:sldChg chg="modSp mod ord">
        <pc:chgData name="Mulnard, Anaïs" userId="32112574-c262-499d-9a1f-adeba479d96b" providerId="ADAL" clId="{B94AC311-8696-4ABB-AFCB-C244867AA078}" dt="2023-06-20T07:49:35.656" v="1234" actId="20577"/>
        <pc:sldMkLst>
          <pc:docMk/>
          <pc:sldMk cId="3293073774" sldId="666"/>
        </pc:sldMkLst>
        <pc:spChg chg="mod">
          <ac:chgData name="Mulnard, Anaïs" userId="32112574-c262-499d-9a1f-adeba479d96b" providerId="ADAL" clId="{B94AC311-8696-4ABB-AFCB-C244867AA078}" dt="2023-06-20T07:49:35.656" v="1234" actId="20577"/>
          <ac:spMkLst>
            <pc:docMk/>
            <pc:sldMk cId="3293073774" sldId="666"/>
            <ac:spMk id="6" creationId="{E7FE32D5-DDA9-799B-09BA-CF968BB612D6}"/>
          </ac:spMkLst>
        </pc:spChg>
      </pc:sldChg>
      <pc:sldChg chg="addSp modSp new mod">
        <pc:chgData name="Mulnard, Anaïs" userId="32112574-c262-499d-9a1f-adeba479d96b" providerId="ADAL" clId="{B94AC311-8696-4ABB-AFCB-C244867AA078}" dt="2023-06-20T09:38:13.587" v="2426" actId="1076"/>
        <pc:sldMkLst>
          <pc:docMk/>
          <pc:sldMk cId="850919511" sldId="667"/>
        </pc:sldMkLst>
        <pc:spChg chg="add mod">
          <ac:chgData name="Mulnard, Anaïs" userId="32112574-c262-499d-9a1f-adeba479d96b" providerId="ADAL" clId="{B94AC311-8696-4ABB-AFCB-C244867AA078}" dt="2023-06-20T09:34:59.926" v="2388" actId="20577"/>
          <ac:spMkLst>
            <pc:docMk/>
            <pc:sldMk cId="850919511" sldId="667"/>
            <ac:spMk id="4" creationId="{E0AA4CA6-868A-A02C-34D9-ACB5F8654CA2}"/>
          </ac:spMkLst>
        </pc:spChg>
        <pc:spChg chg="add mod">
          <ac:chgData name="Mulnard, Anaïs" userId="32112574-c262-499d-9a1f-adeba479d96b" providerId="ADAL" clId="{B94AC311-8696-4ABB-AFCB-C244867AA078}" dt="2023-06-20T09:38:13.587" v="2426" actId="1076"/>
          <ac:spMkLst>
            <pc:docMk/>
            <pc:sldMk cId="850919511" sldId="667"/>
            <ac:spMk id="5" creationId="{86CC12D0-79CC-5A95-97A4-853044A3FAD1}"/>
          </ac:spMkLst>
        </pc:spChg>
      </pc:sldChg>
      <pc:sldChg chg="addSp modSp add mod modClrScheme chgLayout">
        <pc:chgData name="Mulnard, Anaïs" userId="32112574-c262-499d-9a1f-adeba479d96b" providerId="ADAL" clId="{B94AC311-8696-4ABB-AFCB-C244867AA078}" dt="2023-06-20T09:34:07.189" v="2383" actId="21"/>
        <pc:sldMkLst>
          <pc:docMk/>
          <pc:sldMk cId="864135175" sldId="668"/>
        </pc:sldMkLst>
        <pc:spChg chg="add mod ord">
          <ac:chgData name="Mulnard, Anaïs" userId="32112574-c262-499d-9a1f-adeba479d96b" providerId="ADAL" clId="{B94AC311-8696-4ABB-AFCB-C244867AA078}" dt="2023-06-20T09:32:15.036" v="2372" actId="1076"/>
          <ac:spMkLst>
            <pc:docMk/>
            <pc:sldMk cId="864135175" sldId="668"/>
            <ac:spMk id="2" creationId="{4E046072-E08C-2786-A4F8-0D8B600BF5F4}"/>
          </ac:spMkLst>
        </pc:spChg>
        <pc:spChg chg="mod ord">
          <ac:chgData name="Mulnard, Anaïs" userId="32112574-c262-499d-9a1f-adeba479d96b" providerId="ADAL" clId="{B94AC311-8696-4ABB-AFCB-C244867AA078}" dt="2023-06-20T07:19:58.398" v="1034" actId="700"/>
          <ac:spMkLst>
            <pc:docMk/>
            <pc:sldMk cId="864135175" sldId="668"/>
            <ac:spMk id="4" creationId="{00000000-0000-0000-0000-000000000000}"/>
          </ac:spMkLst>
        </pc:spChg>
        <pc:spChg chg="mod">
          <ac:chgData name="Mulnard, Anaïs" userId="32112574-c262-499d-9a1f-adeba479d96b" providerId="ADAL" clId="{B94AC311-8696-4ABB-AFCB-C244867AA078}" dt="2023-06-20T09:34:07.189" v="2383" actId="21"/>
          <ac:spMkLst>
            <pc:docMk/>
            <pc:sldMk cId="864135175" sldId="668"/>
            <ac:spMk id="5" creationId="{00000000-0000-0000-0000-000000000000}"/>
          </ac:spMkLst>
        </pc:spChg>
      </pc:sldChg>
      <pc:sldChg chg="modSp add mod">
        <pc:chgData name="Mulnard, Anaïs" userId="32112574-c262-499d-9a1f-adeba479d96b" providerId="ADAL" clId="{B94AC311-8696-4ABB-AFCB-C244867AA078}" dt="2023-06-20T09:42:17.079" v="2678" actId="20577"/>
        <pc:sldMkLst>
          <pc:docMk/>
          <pc:sldMk cId="2895247997" sldId="669"/>
        </pc:sldMkLst>
        <pc:spChg chg="mod">
          <ac:chgData name="Mulnard, Anaïs" userId="32112574-c262-499d-9a1f-adeba479d96b" providerId="ADAL" clId="{B94AC311-8696-4ABB-AFCB-C244867AA078}" dt="2023-06-20T09:42:17.079" v="2678" actId="20577"/>
          <ac:spMkLst>
            <pc:docMk/>
            <pc:sldMk cId="2895247997" sldId="669"/>
            <ac:spMk id="5" creationId="{00000000-0000-0000-0000-000000000000}"/>
          </ac:spMkLst>
        </pc:spChg>
      </pc:sldChg>
      <pc:sldChg chg="addSp modSp new mod ord">
        <pc:chgData name="Mulnard, Anaïs" userId="32112574-c262-499d-9a1f-adeba479d96b" providerId="ADAL" clId="{B94AC311-8696-4ABB-AFCB-C244867AA078}" dt="2023-06-20T09:41:24.611" v="2671"/>
        <pc:sldMkLst>
          <pc:docMk/>
          <pc:sldMk cId="1044590876" sldId="670"/>
        </pc:sldMkLst>
        <pc:spChg chg="add mod">
          <ac:chgData name="Mulnard, Anaïs" userId="32112574-c262-499d-9a1f-adeba479d96b" providerId="ADAL" clId="{B94AC311-8696-4ABB-AFCB-C244867AA078}" dt="2023-06-20T09:40:01.194" v="2611" actId="1076"/>
          <ac:spMkLst>
            <pc:docMk/>
            <pc:sldMk cId="1044590876" sldId="670"/>
            <ac:spMk id="3" creationId="{E5994752-CA9E-0B2A-884F-84C8C0A0F01F}"/>
          </ac:spMkLst>
        </pc:spChg>
        <pc:spChg chg="add mod">
          <ac:chgData name="Mulnard, Anaïs" userId="32112574-c262-499d-9a1f-adeba479d96b" providerId="ADAL" clId="{B94AC311-8696-4ABB-AFCB-C244867AA078}" dt="2023-06-20T09:40:54.778" v="2668" actId="20577"/>
          <ac:spMkLst>
            <pc:docMk/>
            <pc:sldMk cId="1044590876" sldId="670"/>
            <ac:spMk id="4" creationId="{3EAB6FF3-6CB6-9BE0-A25A-0B1325D1792B}"/>
          </ac:spMkLst>
        </pc:spChg>
      </pc:sldChg>
      <pc:sldChg chg="add del">
        <pc:chgData name="Mulnard, Anaïs" userId="32112574-c262-499d-9a1f-adeba479d96b" providerId="ADAL" clId="{B94AC311-8696-4ABB-AFCB-C244867AA078}" dt="2023-06-20T09:41:26.386" v="2672" actId="47"/>
        <pc:sldMkLst>
          <pc:docMk/>
          <pc:sldMk cId="3105149358" sldId="671"/>
        </pc:sldMkLst>
      </pc:sldChg>
      <pc:sldChg chg="new del">
        <pc:chgData name="Mulnard, Anaïs" userId="32112574-c262-499d-9a1f-adeba479d96b" providerId="ADAL" clId="{B94AC311-8696-4ABB-AFCB-C244867AA078}" dt="2023-06-20T09:07:21.730" v="2083" actId="47"/>
        <pc:sldMkLst>
          <pc:docMk/>
          <pc:sldMk cId="2176124621" sldId="672"/>
        </pc:sldMkLst>
      </pc:sldChg>
      <pc:sldChg chg="addSp modSp add mod modShow">
        <pc:chgData name="Mulnard, Anaïs" userId="32112574-c262-499d-9a1f-adeba479d96b" providerId="ADAL" clId="{B94AC311-8696-4ABB-AFCB-C244867AA078}" dt="2023-06-20T09:48:39.410" v="2950" actId="729"/>
        <pc:sldMkLst>
          <pc:docMk/>
          <pc:sldMk cId="3847899334" sldId="672"/>
        </pc:sldMkLst>
        <pc:spChg chg="add mod">
          <ac:chgData name="Mulnard, Anaïs" userId="32112574-c262-499d-9a1f-adeba479d96b" providerId="ADAL" clId="{B94AC311-8696-4ABB-AFCB-C244867AA078}" dt="2023-06-20T09:48:03.380" v="2930"/>
          <ac:spMkLst>
            <pc:docMk/>
            <pc:sldMk cId="3847899334" sldId="672"/>
            <ac:spMk id="2" creationId="{C705556A-3464-99B3-B298-3CF24127FC75}"/>
          </ac:spMkLst>
        </pc:spChg>
        <pc:spChg chg="mod">
          <ac:chgData name="Mulnard, Anaïs" userId="32112574-c262-499d-9a1f-adeba479d96b" providerId="ADAL" clId="{B94AC311-8696-4ABB-AFCB-C244867AA078}" dt="2023-06-20T09:48:27.054" v="2949" actId="20577"/>
          <ac:spMkLst>
            <pc:docMk/>
            <pc:sldMk cId="3847899334" sldId="672"/>
            <ac:spMk id="5" creationId="{00000000-0000-0000-0000-000000000000}"/>
          </ac:spMkLst>
        </pc:spChg>
      </pc:sldChg>
      <pc:sldChg chg="add">
        <pc:chgData name="Mulnard, Anaïs" userId="32112574-c262-499d-9a1f-adeba479d96b" providerId="ADAL" clId="{B94AC311-8696-4ABB-AFCB-C244867AA078}" dt="2023-06-20T09:41:21.126" v="2669" actId="2890"/>
        <pc:sldMkLst>
          <pc:docMk/>
          <pc:sldMk cId="1355883809" sldId="67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137" cy="512304"/>
          </a:xfrm>
          <a:prstGeom prst="rect">
            <a:avLst/>
          </a:prstGeom>
        </p:spPr>
        <p:txBody>
          <a:bodyPr vert="horz" lIns="94768" tIns="47384" rIns="94768" bIns="47384" rtlCol="0"/>
          <a:lstStyle>
            <a:lvl1pPr algn="l">
              <a:defRPr sz="1200"/>
            </a:lvl1pPr>
          </a:lstStyle>
          <a:p>
            <a:endParaRPr lang="fr-BE"/>
          </a:p>
        </p:txBody>
      </p:sp>
      <p:sp>
        <p:nvSpPr>
          <p:cNvPr id="3" name="Espace réservé de la date 2"/>
          <p:cNvSpPr>
            <a:spLocks noGrp="1"/>
          </p:cNvSpPr>
          <p:nvPr>
            <p:ph type="dt" sz="quarter" idx="1"/>
          </p:nvPr>
        </p:nvSpPr>
        <p:spPr>
          <a:xfrm>
            <a:off x="4020506" y="0"/>
            <a:ext cx="3077137" cy="512304"/>
          </a:xfrm>
          <a:prstGeom prst="rect">
            <a:avLst/>
          </a:prstGeom>
        </p:spPr>
        <p:txBody>
          <a:bodyPr vert="horz" lIns="94768" tIns="47384" rIns="94768" bIns="47384" rtlCol="0"/>
          <a:lstStyle>
            <a:lvl1pPr algn="r">
              <a:defRPr sz="1200"/>
            </a:lvl1pPr>
          </a:lstStyle>
          <a:p>
            <a:fld id="{3775235A-3782-41E7-AE2E-7B202DC08101}" type="datetimeFigureOut">
              <a:rPr lang="fr-BE" smtClean="0"/>
              <a:pPr/>
              <a:t>21-06-23</a:t>
            </a:fld>
            <a:endParaRPr lang="fr-BE"/>
          </a:p>
        </p:txBody>
      </p:sp>
      <p:sp>
        <p:nvSpPr>
          <p:cNvPr id="4" name="Espace réservé du pied de page 3"/>
          <p:cNvSpPr>
            <a:spLocks noGrp="1"/>
          </p:cNvSpPr>
          <p:nvPr>
            <p:ph type="ftr" sz="quarter" idx="2"/>
          </p:nvPr>
        </p:nvSpPr>
        <p:spPr>
          <a:xfrm>
            <a:off x="0" y="9720673"/>
            <a:ext cx="3077137" cy="512303"/>
          </a:xfrm>
          <a:prstGeom prst="rect">
            <a:avLst/>
          </a:prstGeom>
        </p:spPr>
        <p:txBody>
          <a:bodyPr vert="horz" lIns="94768" tIns="47384" rIns="94768" bIns="47384"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4020506" y="9720673"/>
            <a:ext cx="3077137" cy="512303"/>
          </a:xfrm>
          <a:prstGeom prst="rect">
            <a:avLst/>
          </a:prstGeom>
        </p:spPr>
        <p:txBody>
          <a:bodyPr vert="horz" lIns="94768" tIns="47384" rIns="94768" bIns="47384" rtlCol="0" anchor="b"/>
          <a:lstStyle>
            <a:lvl1pPr algn="r">
              <a:defRPr sz="1200"/>
            </a:lvl1pPr>
          </a:lstStyle>
          <a:p>
            <a:fld id="{0CED5F1A-2BBB-4B72-9582-8EEF7A774CC0}" type="slidenum">
              <a:rPr lang="fr-BE" smtClean="0"/>
              <a:pPr/>
              <a:t>‹N°›</a:t>
            </a:fld>
            <a:endParaRPr lang="fr-B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76363" cy="511731"/>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defRPr sz="1200" smtClean="0"/>
            </a:lvl1pPr>
          </a:lstStyle>
          <a:p>
            <a:pPr>
              <a:defRPr/>
            </a:pPr>
            <a:endParaRPr lang="fr-BE"/>
          </a:p>
        </p:txBody>
      </p:sp>
      <p:sp>
        <p:nvSpPr>
          <p:cNvPr id="6147" name="Rectangle 3"/>
          <p:cNvSpPr>
            <a:spLocks noGrp="1" noChangeArrowheads="1"/>
          </p:cNvSpPr>
          <p:nvPr>
            <p:ph type="dt" idx="1"/>
          </p:nvPr>
        </p:nvSpPr>
        <p:spPr bwMode="auto">
          <a:xfrm>
            <a:off x="4021295" y="0"/>
            <a:ext cx="3076363" cy="511731"/>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a:defRPr sz="1200" smtClean="0"/>
            </a:lvl1pPr>
          </a:lstStyle>
          <a:p>
            <a:pPr>
              <a:defRPr/>
            </a:pPr>
            <a:endParaRPr lang="fr-BE"/>
          </a:p>
        </p:txBody>
      </p:sp>
      <p:sp>
        <p:nvSpPr>
          <p:cNvPr id="5124" name="Rectangle 4"/>
          <p:cNvSpPr>
            <a:spLocks noGrp="1" noRot="1" noChangeAspect="1" noChangeArrowheads="1" noTextEdit="1"/>
          </p:cNvSpPr>
          <p:nvPr>
            <p:ph type="sldImg" idx="2"/>
          </p:nvPr>
        </p:nvSpPr>
        <p:spPr bwMode="auto">
          <a:xfrm>
            <a:off x="139700" y="768350"/>
            <a:ext cx="6819900" cy="3836988"/>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9931" y="4861442"/>
            <a:ext cx="5679440" cy="4605576"/>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p>
            <a:pPr lvl="0"/>
            <a:r>
              <a:rPr lang="fr-BE" noProof="0"/>
              <a:t>Cliquez pour modifier les styles du texte du masque</a:t>
            </a:r>
          </a:p>
          <a:p>
            <a:pPr lvl="1"/>
            <a:r>
              <a:rPr lang="fr-BE" noProof="0"/>
              <a:t>Deuxième niveau</a:t>
            </a:r>
          </a:p>
          <a:p>
            <a:pPr lvl="2"/>
            <a:r>
              <a:rPr lang="fr-BE" noProof="0"/>
              <a:t>Troisième niveau</a:t>
            </a:r>
          </a:p>
          <a:p>
            <a:pPr lvl="3"/>
            <a:r>
              <a:rPr lang="fr-BE" noProof="0"/>
              <a:t>Quatrième niveau</a:t>
            </a:r>
          </a:p>
          <a:p>
            <a:pPr lvl="4"/>
            <a:r>
              <a:rPr lang="fr-BE" noProof="0"/>
              <a:t>Cinquième niveau</a:t>
            </a:r>
          </a:p>
        </p:txBody>
      </p:sp>
      <p:sp>
        <p:nvSpPr>
          <p:cNvPr id="6150" name="Rectangle 6"/>
          <p:cNvSpPr>
            <a:spLocks noGrp="1" noChangeArrowheads="1"/>
          </p:cNvSpPr>
          <p:nvPr>
            <p:ph type="ftr" sz="quarter" idx="4"/>
          </p:nvPr>
        </p:nvSpPr>
        <p:spPr bwMode="auto">
          <a:xfrm>
            <a:off x="1" y="9721106"/>
            <a:ext cx="3076363" cy="511731"/>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defRPr sz="1200" smtClean="0"/>
            </a:lvl1pPr>
          </a:lstStyle>
          <a:p>
            <a:pPr>
              <a:defRPr/>
            </a:pPr>
            <a:endParaRPr lang="fr-BE"/>
          </a:p>
        </p:txBody>
      </p:sp>
      <p:sp>
        <p:nvSpPr>
          <p:cNvPr id="6151" name="Rectangle 7"/>
          <p:cNvSpPr>
            <a:spLocks noGrp="1" noChangeArrowheads="1"/>
          </p:cNvSpPr>
          <p:nvPr>
            <p:ph type="sldNum" sz="quarter" idx="5"/>
          </p:nvPr>
        </p:nvSpPr>
        <p:spPr bwMode="auto">
          <a:xfrm>
            <a:off x="4021295" y="9721106"/>
            <a:ext cx="3076363" cy="511731"/>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lgn="r">
              <a:defRPr sz="1200" smtClean="0"/>
            </a:lvl1pPr>
          </a:lstStyle>
          <a:p>
            <a:pPr>
              <a:defRPr/>
            </a:pPr>
            <a:fld id="{A29F1C4A-BC93-44B9-9DFB-1CFD1F7C4421}" type="slidenum">
              <a:rPr lang="fr-BE"/>
              <a:pPr>
                <a:defRPr/>
              </a:pPr>
              <a:t>‹N°›</a:t>
            </a:fld>
            <a:endParaRPr lang="fr-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1</a:t>
            </a:fld>
            <a:endParaRPr lang="fr-BE" dirty="0"/>
          </a:p>
        </p:txBody>
      </p:sp>
    </p:spTree>
    <p:extLst>
      <p:ext uri="{BB962C8B-B14F-4D97-AF65-F5344CB8AC3E}">
        <p14:creationId xmlns:p14="http://schemas.microsoft.com/office/powerpoint/2010/main" val="2317771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11</a:t>
            </a:fld>
            <a:endParaRPr lang="fr-BE" dirty="0"/>
          </a:p>
        </p:txBody>
      </p:sp>
    </p:spTree>
    <p:extLst>
      <p:ext uri="{BB962C8B-B14F-4D97-AF65-F5344CB8AC3E}">
        <p14:creationId xmlns:p14="http://schemas.microsoft.com/office/powerpoint/2010/main" val="2290524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13</a:t>
            </a:fld>
            <a:endParaRPr lang="fr-BE" dirty="0"/>
          </a:p>
        </p:txBody>
      </p:sp>
    </p:spTree>
    <p:extLst>
      <p:ext uri="{BB962C8B-B14F-4D97-AF65-F5344CB8AC3E}">
        <p14:creationId xmlns:p14="http://schemas.microsoft.com/office/powerpoint/2010/main" val="4213691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15</a:t>
            </a:fld>
            <a:endParaRPr lang="fr-BE" dirty="0"/>
          </a:p>
        </p:txBody>
      </p:sp>
    </p:spTree>
    <p:extLst>
      <p:ext uri="{BB962C8B-B14F-4D97-AF65-F5344CB8AC3E}">
        <p14:creationId xmlns:p14="http://schemas.microsoft.com/office/powerpoint/2010/main" val="2164352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endParaRPr lang="fr-FR" b="1" dirty="0"/>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17</a:t>
            </a:fld>
            <a:endParaRPr lang="fr-BE" dirty="0"/>
          </a:p>
        </p:txBody>
      </p:sp>
    </p:spTree>
    <p:extLst>
      <p:ext uri="{BB962C8B-B14F-4D97-AF65-F5344CB8AC3E}">
        <p14:creationId xmlns:p14="http://schemas.microsoft.com/office/powerpoint/2010/main" val="3407915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18</a:t>
            </a:fld>
            <a:endParaRPr lang="fr-BE" dirty="0"/>
          </a:p>
        </p:txBody>
      </p:sp>
    </p:spTree>
    <p:extLst>
      <p:ext uri="{BB962C8B-B14F-4D97-AF65-F5344CB8AC3E}">
        <p14:creationId xmlns:p14="http://schemas.microsoft.com/office/powerpoint/2010/main" val="483060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19</a:t>
            </a:fld>
            <a:endParaRPr lang="fr-BE"/>
          </a:p>
        </p:txBody>
      </p:sp>
    </p:spTree>
    <p:extLst>
      <p:ext uri="{BB962C8B-B14F-4D97-AF65-F5344CB8AC3E}">
        <p14:creationId xmlns:p14="http://schemas.microsoft.com/office/powerpoint/2010/main" val="2632627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a:t> </a:t>
            </a:r>
            <a:endParaRPr lang="fr-FR" b="1"/>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20</a:t>
            </a:fld>
            <a:endParaRPr lang="fr-BE"/>
          </a:p>
        </p:txBody>
      </p:sp>
    </p:spTree>
    <p:extLst>
      <p:ext uri="{BB962C8B-B14F-4D97-AF65-F5344CB8AC3E}">
        <p14:creationId xmlns:p14="http://schemas.microsoft.com/office/powerpoint/2010/main" val="18546338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21</a:t>
            </a:fld>
            <a:endParaRPr lang="fr-BE"/>
          </a:p>
        </p:txBody>
      </p:sp>
    </p:spTree>
    <p:extLst>
      <p:ext uri="{BB962C8B-B14F-4D97-AF65-F5344CB8AC3E}">
        <p14:creationId xmlns:p14="http://schemas.microsoft.com/office/powerpoint/2010/main" val="4250501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3C214B57-4BE5-43BB-B3C3-1429717B17F7}" type="slidenum">
              <a:rPr lang="fr-BE" smtClean="0"/>
              <a:pPr/>
              <a:t>2</a:t>
            </a:fld>
            <a:endParaRPr lang="fr-B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endParaRPr lang="fr-FR" b="1" dirty="0"/>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3</a:t>
            </a:fld>
            <a:endParaRPr lang="fr-BE" dirty="0"/>
          </a:p>
        </p:txBody>
      </p:sp>
    </p:spTree>
    <p:extLst>
      <p:ext uri="{BB962C8B-B14F-4D97-AF65-F5344CB8AC3E}">
        <p14:creationId xmlns:p14="http://schemas.microsoft.com/office/powerpoint/2010/main" val="3475135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endParaRPr lang="fr-FR" b="1" dirty="0"/>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5</a:t>
            </a:fld>
            <a:endParaRPr lang="fr-BE" dirty="0"/>
          </a:p>
        </p:txBody>
      </p:sp>
    </p:spTree>
    <p:extLst>
      <p:ext uri="{BB962C8B-B14F-4D97-AF65-F5344CB8AC3E}">
        <p14:creationId xmlns:p14="http://schemas.microsoft.com/office/powerpoint/2010/main" val="2609266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6</a:t>
            </a:fld>
            <a:endParaRPr lang="fr-B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endParaRPr lang="fr-FR" b="1" dirty="0"/>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7</a:t>
            </a:fld>
            <a:endParaRPr lang="fr-BE" dirty="0"/>
          </a:p>
        </p:txBody>
      </p:sp>
    </p:spTree>
    <p:extLst>
      <p:ext uri="{BB962C8B-B14F-4D97-AF65-F5344CB8AC3E}">
        <p14:creationId xmlns:p14="http://schemas.microsoft.com/office/powerpoint/2010/main" val="2570057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8</a:t>
            </a:fld>
            <a:endParaRPr lang="fr-BE" dirty="0"/>
          </a:p>
        </p:txBody>
      </p:sp>
    </p:spTree>
    <p:extLst>
      <p:ext uri="{BB962C8B-B14F-4D97-AF65-F5344CB8AC3E}">
        <p14:creationId xmlns:p14="http://schemas.microsoft.com/office/powerpoint/2010/main" val="160219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b="1" dirty="0"/>
              <a:t> </a:t>
            </a:r>
            <a:endParaRPr lang="fr-FR" b="1" dirty="0"/>
          </a:p>
        </p:txBody>
      </p:sp>
      <p:sp>
        <p:nvSpPr>
          <p:cNvPr id="4" name="Espace réservé du numéro de diapositive 3"/>
          <p:cNvSpPr>
            <a:spLocks noGrp="1"/>
          </p:cNvSpPr>
          <p:nvPr>
            <p:ph type="sldNum" sz="quarter" idx="5"/>
          </p:nvPr>
        </p:nvSpPr>
        <p:spPr/>
        <p:txBody>
          <a:bodyPr/>
          <a:lstStyle/>
          <a:p>
            <a:pPr>
              <a:defRPr/>
            </a:pPr>
            <a:fld id="{A29F1C4A-BC93-44B9-9DFB-1CFD1F7C4421}" type="slidenum">
              <a:rPr lang="fr-BE" smtClean="0"/>
              <a:pPr>
                <a:defRPr/>
              </a:pPr>
              <a:t>9</a:t>
            </a:fld>
            <a:endParaRPr lang="fr-BE" dirty="0"/>
          </a:p>
        </p:txBody>
      </p:sp>
    </p:spTree>
    <p:extLst>
      <p:ext uri="{BB962C8B-B14F-4D97-AF65-F5344CB8AC3E}">
        <p14:creationId xmlns:p14="http://schemas.microsoft.com/office/powerpoint/2010/main" val="1673548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lvl="1">
              <a:buFontTx/>
              <a:buChar char="-"/>
            </a:pPr>
            <a:endParaRPr lang="fr-BE" dirty="0"/>
          </a:p>
        </p:txBody>
      </p:sp>
      <p:sp>
        <p:nvSpPr>
          <p:cNvPr id="4" name="Espace réservé du numéro de diapositive 3"/>
          <p:cNvSpPr>
            <a:spLocks noGrp="1"/>
          </p:cNvSpPr>
          <p:nvPr>
            <p:ph type="sldNum" sz="quarter" idx="10"/>
          </p:nvPr>
        </p:nvSpPr>
        <p:spPr/>
        <p:txBody>
          <a:bodyPr/>
          <a:lstStyle/>
          <a:p>
            <a:pPr>
              <a:defRPr/>
            </a:pPr>
            <a:fld id="{E69268D5-0CAC-436E-87D5-8333CACB8F85}" type="slidenum">
              <a:rPr lang="fr-BE" smtClean="0"/>
              <a:pPr>
                <a:defRPr/>
              </a:pPr>
              <a:t>10</a:t>
            </a:fld>
            <a:endParaRPr lang="fr-BE" dirty="0"/>
          </a:p>
        </p:txBody>
      </p:sp>
    </p:spTree>
    <p:extLst>
      <p:ext uri="{BB962C8B-B14F-4D97-AF65-F5344CB8AC3E}">
        <p14:creationId xmlns:p14="http://schemas.microsoft.com/office/powerpoint/2010/main" val="3902593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8"/>
            <a:ext cx="103632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F709E"/>
                </a:solidFill>
              </a:defRPr>
            </a:lvl1p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41"/>
            <a:ext cx="27432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609600" y="274641"/>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816485" y="3840000"/>
            <a:ext cx="9414104" cy="2059200"/>
          </a:xfrm>
        </p:spPr>
        <p:txBody>
          <a:bodyPr anchor="t">
            <a:normAutofit/>
          </a:bodyPr>
          <a:lstStyle>
            <a:lvl1pPr algn="l">
              <a:defRPr sz="4000" b="1">
                <a:solidFill>
                  <a:srgbClr val="0B658F"/>
                </a:solidFill>
                <a:latin typeface="Helvetica" panose="020B0604020202020204" pitchFamily="34" charset="0"/>
                <a:cs typeface="Helvetica" panose="020B0604020202020204" pitchFamily="34" charset="0"/>
              </a:defRPr>
            </a:lvl1pPr>
          </a:lstStyle>
          <a:p>
            <a:r>
              <a:rPr lang="fr-FR"/>
              <a:t>CLIQUEZ ET MODIFIEZ LE TITRE</a:t>
            </a:r>
            <a:br>
              <a:rPr lang="fr-FR"/>
            </a:br>
            <a:r>
              <a:rPr lang="fr-FR"/>
              <a:t>T2</a:t>
            </a:r>
          </a:p>
        </p:txBody>
      </p:sp>
      <p:sp>
        <p:nvSpPr>
          <p:cNvPr id="6" name="Rectangle 5"/>
          <p:cNvSpPr/>
          <p:nvPr userDrawn="1"/>
        </p:nvSpPr>
        <p:spPr>
          <a:xfrm>
            <a:off x="11230589" y="612735"/>
            <a:ext cx="961411" cy="1200000"/>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3167626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828800" y="3886200"/>
            <a:ext cx="8534400" cy="1752600"/>
          </a:xfrm>
          <a:prstGeom prst="rect">
            <a:avLst/>
          </a:prstGeom>
        </p:spPr>
        <p:txBody>
          <a:bodyPr/>
          <a:lstStyle>
            <a:lvl1pPr marL="0" indent="0" algn="ctr">
              <a:buNone/>
              <a:defRPr sz="2800">
                <a:solidFill>
                  <a:schemeClr val="tx1">
                    <a:lumMod val="50000"/>
                    <a:lumOff val="50000"/>
                  </a:schemeClr>
                </a:solidFill>
                <a:latin typeface="Helvetica" pitchFamily="34" charset="0"/>
                <a:cs typeface="Helvetic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11" name="Espace réservé du texte 10"/>
          <p:cNvSpPr>
            <a:spLocks noGrp="1"/>
          </p:cNvSpPr>
          <p:nvPr>
            <p:ph type="body" sz="quarter" idx="10" hasCustomPrompt="1"/>
          </p:nvPr>
        </p:nvSpPr>
        <p:spPr>
          <a:xfrm>
            <a:off x="1416451" y="2059853"/>
            <a:ext cx="9260800" cy="1496146"/>
          </a:xfrm>
          <a:prstGeom prst="rect">
            <a:avLst/>
          </a:prstGeom>
        </p:spPr>
        <p:txBody>
          <a:bodyPr/>
          <a:lstStyle>
            <a:lvl1pPr indent="0" algn="ctr">
              <a:buNone/>
              <a:defRPr kumimoji="0" lang="fr-FR" sz="4400" b="1" i="0" u="none" strike="noStrike" kern="0" cap="none" spc="0" normalizeH="0" baseline="0" noProof="0" dirty="0" smtClean="0">
                <a:ln>
                  <a:noFill/>
                </a:ln>
                <a:solidFill>
                  <a:srgbClr val="0B6582"/>
                </a:solidFill>
                <a:effectLst/>
                <a:uLnTx/>
                <a:uFillTx/>
                <a:latin typeface="Helvetica" pitchFamily="34" charset="0"/>
                <a:ea typeface="+mj-ea"/>
                <a:cs typeface="Helvetica" pitchFamily="34" charset="0"/>
              </a:defRPr>
            </a:lvl1pPr>
          </a:lstStyle>
          <a:p>
            <a:pPr lvl="0"/>
            <a:r>
              <a:rPr lang="fr-FR"/>
              <a:t>Cliquez pour le titre</a:t>
            </a:r>
          </a:p>
        </p:txBody>
      </p:sp>
    </p:spTree>
    <p:extLst>
      <p:ext uri="{BB962C8B-B14F-4D97-AF65-F5344CB8AC3E}">
        <p14:creationId xmlns:p14="http://schemas.microsoft.com/office/powerpoint/2010/main" val="879553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DC5963-7331-4CC2-8422-388C191568E3}"/>
              </a:ext>
            </a:extLst>
          </p:cNvPr>
          <p:cNvSpPr>
            <a:spLocks noGrp="1"/>
          </p:cNvSpPr>
          <p:nvPr>
            <p:ph type="title"/>
          </p:nvPr>
        </p:nvSpPr>
        <p:spPr/>
        <p:txBody>
          <a:bodyPr/>
          <a:lstStyle/>
          <a:p>
            <a:r>
              <a:rPr lang="fr-FR"/>
              <a:t>Modifiez le style du titre</a:t>
            </a:r>
            <a:endParaRPr lang="fr-BE"/>
          </a:p>
        </p:txBody>
      </p:sp>
      <p:sp>
        <p:nvSpPr>
          <p:cNvPr id="3" name="Espace réservé du numéro de diapositive 2">
            <a:extLst>
              <a:ext uri="{FF2B5EF4-FFF2-40B4-BE49-F238E27FC236}">
                <a16:creationId xmlns:a16="http://schemas.microsoft.com/office/drawing/2014/main" id="{914BE377-2BC6-428B-A295-13511D75E805}"/>
              </a:ext>
            </a:extLst>
          </p:cNvPr>
          <p:cNvSpPr>
            <a:spLocks noGrp="1"/>
          </p:cNvSpPr>
          <p:nvPr>
            <p:ph type="sldNum" sz="quarter" idx="10"/>
          </p:nvPr>
        </p:nvSpPr>
        <p:spPr/>
        <p:txBody>
          <a:bodyPr/>
          <a:lstStyle/>
          <a:p>
            <a:pPr>
              <a:defRPr/>
            </a:pPr>
            <a:fld id="{1919F7DA-66E7-4FDA-B495-CA9A0FC92DDB}" type="slidenum">
              <a:rPr lang="fr-BE" smtClean="0"/>
              <a:pPr>
                <a:defRPr/>
              </a:pPr>
              <a:t>‹N°›</a:t>
            </a:fld>
            <a:endParaRPr lang="fr-BE"/>
          </a:p>
        </p:txBody>
      </p:sp>
    </p:spTree>
    <p:extLst>
      <p:ext uri="{BB962C8B-B14F-4D97-AF65-F5344CB8AC3E}">
        <p14:creationId xmlns:p14="http://schemas.microsoft.com/office/powerpoint/2010/main" val="3989548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F709E"/>
                </a:solidFill>
              </a:defRPr>
            </a:lvl1p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alpha val="70000"/>
          </a:schemeClr>
        </a:solidFill>
        <a:effectLst/>
      </p:bgPr>
    </p:bg>
    <p:spTree>
      <p:nvGrpSpPr>
        <p:cNvPr id="1" name=""/>
        <p:cNvGrpSpPr/>
        <p:nvPr/>
      </p:nvGrpSpPr>
      <p:grpSpPr>
        <a:xfrm>
          <a:off x="0" y="0"/>
          <a:ext cx="0" cy="0"/>
          <a:chOff x="0" y="0"/>
          <a:chExt cx="0" cy="0"/>
        </a:xfrm>
      </p:grpSpPr>
      <p:graphicFrame>
        <p:nvGraphicFramePr>
          <p:cNvPr id="10" name="Tableau 10">
            <a:extLst>
              <a:ext uri="{FF2B5EF4-FFF2-40B4-BE49-F238E27FC236}">
                <a16:creationId xmlns:a16="http://schemas.microsoft.com/office/drawing/2014/main" id="{EE13A1F3-3A5A-4089-9A8A-ED68E56889F2}"/>
              </a:ext>
            </a:extLst>
          </p:cNvPr>
          <p:cNvGraphicFramePr>
            <a:graphicFrameLocks noGrp="1"/>
          </p:cNvGraphicFramePr>
          <p:nvPr userDrawn="1">
            <p:extLst>
              <p:ext uri="{D42A27DB-BD31-4B8C-83A1-F6EECF244321}">
                <p14:modId xmlns:p14="http://schemas.microsoft.com/office/powerpoint/2010/main" val="577012556"/>
              </p:ext>
            </p:extLst>
          </p:nvPr>
        </p:nvGraphicFramePr>
        <p:xfrm>
          <a:off x="963084" y="2906713"/>
          <a:ext cx="10363200" cy="1530983"/>
        </p:xfrm>
        <a:graphic>
          <a:graphicData uri="http://schemas.openxmlformats.org/drawingml/2006/table">
            <a:tbl>
              <a:tblPr firstRow="1" bandRow="1">
                <a:tableStyleId>{5C22544A-7EE6-4342-B048-85BDC9FD1C3A}</a:tableStyleId>
              </a:tblPr>
              <a:tblGrid>
                <a:gridCol w="10363200">
                  <a:extLst>
                    <a:ext uri="{9D8B030D-6E8A-4147-A177-3AD203B41FA5}">
                      <a16:colId xmlns:a16="http://schemas.microsoft.com/office/drawing/2014/main" val="2821328453"/>
                    </a:ext>
                  </a:extLst>
                </a:gridCol>
              </a:tblGrid>
              <a:tr h="1530983">
                <a:tc>
                  <a:txBody>
                    <a:bodyPr/>
                    <a:lstStyle/>
                    <a:p>
                      <a:endParaRPr lang="fr-BE">
                        <a:solidFill>
                          <a:srgbClr val="0B6582"/>
                        </a:solidFill>
                      </a:endParaRPr>
                    </a:p>
                  </a:txBody>
                  <a:tcPr>
                    <a:lnT w="76200" cap="flat" cmpd="sng" algn="ctr">
                      <a:noFill/>
                      <a:prstDash val="solid"/>
                      <a:round/>
                      <a:headEnd type="none" w="med" len="med"/>
                      <a:tailEnd type="none" w="med" len="med"/>
                    </a:lnT>
                    <a:lnB w="76200" cap="flat" cmpd="sng" algn="ctr">
                      <a:solidFill>
                        <a:srgbClr val="0B6582"/>
                      </a:solidFill>
                      <a:prstDash val="solid"/>
                      <a:round/>
                      <a:headEnd type="none" w="med" len="med"/>
                      <a:tailEnd type="none" w="med" len="med"/>
                    </a:lnB>
                    <a:solidFill>
                      <a:schemeClr val="bg1"/>
                    </a:solidFill>
                  </a:tcPr>
                </a:tc>
                <a:extLst>
                  <a:ext uri="{0D108BD9-81ED-4DB2-BD59-A6C34878D82A}">
                    <a16:rowId xmlns:a16="http://schemas.microsoft.com/office/drawing/2014/main" val="1200336636"/>
                  </a:ext>
                </a:extLst>
              </a:tr>
            </a:tbl>
          </a:graphicData>
        </a:graphic>
      </p:graphicFrame>
      <p:sp>
        <p:nvSpPr>
          <p:cNvPr id="2" name="Titre 1"/>
          <p:cNvSpPr>
            <a:spLocks noGrp="1"/>
          </p:cNvSpPr>
          <p:nvPr>
            <p:ph type="title" hasCustomPrompt="1"/>
          </p:nvPr>
        </p:nvSpPr>
        <p:spPr>
          <a:xfrm>
            <a:off x="963084" y="4406903"/>
            <a:ext cx="10363200" cy="1362075"/>
          </a:xfrm>
        </p:spPr>
        <p:txBody>
          <a:bodyPr anchor="t"/>
          <a:lstStyle>
            <a:lvl1pPr algn="l">
              <a:defRPr lang="fr-BE" sz="2000" kern="1200" dirty="0" smtClean="0">
                <a:solidFill>
                  <a:schemeClr val="tx1">
                    <a:tint val="75000"/>
                  </a:schemeClr>
                </a:solidFill>
                <a:latin typeface="Helvetica" panose="020B0604020202020204" pitchFamily="34" charset="0"/>
                <a:ea typeface="+mn-ea"/>
                <a:cs typeface="Helvetica" panose="020B0604020202020204" pitchFamily="34" charset="0"/>
              </a:defRPr>
            </a:lvl1pPr>
          </a:lstStyle>
          <a:p>
            <a:r>
              <a:rPr lang="fr-BE"/>
              <a:t>Cliquez pour modifier le style du titre</a:t>
            </a:r>
          </a:p>
        </p:txBody>
      </p:sp>
      <p:sp>
        <p:nvSpPr>
          <p:cNvPr id="3" name="Espace réservé du texte 2"/>
          <p:cNvSpPr>
            <a:spLocks noGrp="1"/>
          </p:cNvSpPr>
          <p:nvPr>
            <p:ph type="body" idx="1"/>
          </p:nvPr>
        </p:nvSpPr>
        <p:spPr>
          <a:xfrm>
            <a:off x="963084" y="2906713"/>
            <a:ext cx="10363200" cy="1500187"/>
          </a:xfrm>
        </p:spPr>
        <p:txBody>
          <a:bodyPr anchor="b">
            <a:normAutofit/>
          </a:bodyPr>
          <a:lstStyle>
            <a:lvl1pPr marL="0" indent="0" algn="l">
              <a:buNone/>
              <a:defRPr sz="4000" u="none" cap="small" baseline="0">
                <a:solidFill>
                  <a:srgbClr val="91BC0D"/>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6" name="Espace réservé du numéro de diapositive 5"/>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indent="0">
              <a:buClr>
                <a:srgbClr val="0F709E"/>
              </a:buClr>
              <a:buFontTx/>
              <a:buNone/>
              <a:defRPr>
                <a:solidFill>
                  <a:srgbClr val="0F709E"/>
                </a:solidFill>
              </a:defRPr>
            </a:lvl1pPr>
          </a:lstStyle>
          <a:p>
            <a:r>
              <a:rPr lang="fr-FR"/>
              <a:t>Cliquez pour modifier le style du titre</a:t>
            </a:r>
            <a:endParaRPr lang="fr-BE"/>
          </a:p>
        </p:txBody>
      </p:sp>
      <p:sp>
        <p:nvSpPr>
          <p:cNvPr id="3" name="Espace réservé du contenu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F709E"/>
                </a:solidFill>
              </a:defRPr>
            </a:lvl1pPr>
          </a:lstStyle>
          <a:p>
            <a:r>
              <a:rPr lang="fr-FR"/>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0F709E"/>
                </a:solidFill>
              </a:defRPr>
            </a:lvl1p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1103312"/>
            <a:ext cx="4011084" cy="558800"/>
          </a:xfrm>
        </p:spPr>
        <p:txBody>
          <a:bodyPr anchor="b"/>
          <a:lstStyle>
            <a:lvl1pPr algn="l">
              <a:defRPr sz="2000" b="1">
                <a:solidFill>
                  <a:srgbClr val="0B658F"/>
                </a:solidFill>
              </a:defRPr>
            </a:lvl1pPr>
          </a:lstStyle>
          <a:p>
            <a:r>
              <a:rPr lang="fr-FR"/>
              <a:t>Cliquez pour modifier le style du titre</a:t>
            </a:r>
            <a:endParaRPr lang="fr-BE"/>
          </a:p>
        </p:txBody>
      </p:sp>
      <p:sp>
        <p:nvSpPr>
          <p:cNvPr id="3" name="Espace réservé du contenu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609602" y="1665287"/>
            <a:ext cx="4011084" cy="44608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solidFill>
                  <a:srgbClr val="0B658F"/>
                </a:solidFill>
              </a:defRPr>
            </a:lvl1pPr>
          </a:lstStyle>
          <a:p>
            <a:r>
              <a:rPr lang="fr-FR"/>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600F7983-D4B0-46EE-83F5-C6E431D5736B}"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2495600" y="274638"/>
            <a:ext cx="9086799"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 Cinquième niveau</a:t>
            </a:r>
            <a:endParaRPr lang="fr-BE"/>
          </a:p>
        </p:txBody>
      </p:sp>
      <p:sp>
        <p:nvSpPr>
          <p:cNvPr id="4" name="Espace réservé de la date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F7983-D4B0-46EE-83F5-C6E431D5736B}" type="slidenum">
              <a:rPr lang="fr-BE" smtClean="0"/>
              <a:pPr/>
              <a:t>‹N°›</a:t>
            </a:fld>
            <a:endParaRPr lang="fr-BE"/>
          </a:p>
        </p:txBody>
      </p:sp>
      <p:pic>
        <p:nvPicPr>
          <p:cNvPr id="7" name="Image 6">
            <a:extLst>
              <a:ext uri="{FF2B5EF4-FFF2-40B4-BE49-F238E27FC236}">
                <a16:creationId xmlns:a16="http://schemas.microsoft.com/office/drawing/2014/main" id="{BB097400-3A23-42E3-9CD6-763BB1A4AE2D}"/>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376633" y="55735"/>
            <a:ext cx="1118967" cy="997584"/>
          </a:xfrm>
          <a:prstGeom prst="rect">
            <a:avLst/>
          </a:prstGeom>
        </p:spPr>
      </p:pic>
      <p:pic>
        <p:nvPicPr>
          <p:cNvPr id="8" name="Image 7">
            <a:extLst>
              <a:ext uri="{FF2B5EF4-FFF2-40B4-BE49-F238E27FC236}">
                <a16:creationId xmlns:a16="http://schemas.microsoft.com/office/drawing/2014/main" id="{2063ACDC-26AF-4258-8FDE-070DB697756B}"/>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0265" y="21616"/>
            <a:ext cx="1375215" cy="1031703"/>
          </a:xfrm>
          <a:prstGeom prst="rect">
            <a:avLst/>
          </a:prstGeom>
        </p:spPr>
      </p:pic>
      <p:pic>
        <p:nvPicPr>
          <p:cNvPr id="9" name="Picture 7" descr="ppt-int bas">
            <a:extLst>
              <a:ext uri="{FF2B5EF4-FFF2-40B4-BE49-F238E27FC236}">
                <a16:creationId xmlns:a16="http://schemas.microsoft.com/office/drawing/2014/main" id="{A768C965-8D56-45BB-AA15-7CB420A79435}"/>
              </a:ext>
            </a:extLst>
          </p:cNvPr>
          <p:cNvPicPr>
            <a:picLocks noChangeAspect="1" noChangeArrowheads="1"/>
          </p:cNvPicPr>
          <p:nvPr userDrawn="1"/>
        </p:nvPicPr>
        <p:blipFill>
          <a:blip r:embed="rId18" cstate="print"/>
          <a:srcRect l="12988"/>
          <a:stretch>
            <a:fillRect/>
          </a:stretch>
        </p:blipFill>
        <p:spPr bwMode="auto">
          <a:xfrm>
            <a:off x="2567608" y="5961063"/>
            <a:ext cx="8494839" cy="854075"/>
          </a:xfrm>
          <a:prstGeom prst="rect">
            <a:avLst/>
          </a:prstGeom>
          <a:noFill/>
          <a:ln w="9525">
            <a:noFill/>
            <a:miter lim="800000"/>
            <a:headEnd/>
            <a:tailEnd/>
          </a:ln>
        </p:spPr>
      </p:pic>
      <p:pic>
        <p:nvPicPr>
          <p:cNvPr id="10" name="Picture 2">
            <a:extLst>
              <a:ext uri="{FF2B5EF4-FFF2-40B4-BE49-F238E27FC236}">
                <a16:creationId xmlns:a16="http://schemas.microsoft.com/office/drawing/2014/main" id="{E278153E-0B98-4444-855C-52E6EFA53CBC}"/>
              </a:ext>
            </a:extLst>
          </p:cNvPr>
          <p:cNvPicPr>
            <a:picLocks noChangeAspect="1" noChangeArrowheads="1"/>
          </p:cNvPicPr>
          <p:nvPr userDrawn="1"/>
        </p:nvPicPr>
        <p:blipFill>
          <a:blip r:embed="rId19" cstate="print"/>
          <a:srcRect/>
          <a:stretch>
            <a:fillRect/>
          </a:stretch>
        </p:blipFill>
        <p:spPr bwMode="auto">
          <a:xfrm>
            <a:off x="0" y="6126368"/>
            <a:ext cx="1487488" cy="731632"/>
          </a:xfrm>
          <a:prstGeom prst="rect">
            <a:avLst/>
          </a:prstGeom>
          <a:noFill/>
          <a:ln w="9525">
            <a:noFill/>
            <a:miter lim="800000"/>
            <a:headEnd/>
            <a:tailEnd/>
          </a:ln>
        </p:spPr>
      </p:pic>
      <p:pic>
        <p:nvPicPr>
          <p:cNvPr id="11" name="Image 10">
            <a:extLst>
              <a:ext uri="{FF2B5EF4-FFF2-40B4-BE49-F238E27FC236}">
                <a16:creationId xmlns:a16="http://schemas.microsoft.com/office/drawing/2014/main" id="{D704DBB0-7551-433B-A23B-A41A94E76609}"/>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487488" y="6126163"/>
            <a:ext cx="1146105" cy="688975"/>
          </a:xfrm>
          <a:prstGeom prst="rect">
            <a:avLst/>
          </a:prstGeom>
        </p:spPr>
      </p:pic>
      <p:sp>
        <p:nvSpPr>
          <p:cNvPr id="12" name="Rectangle 11">
            <a:extLst>
              <a:ext uri="{FF2B5EF4-FFF2-40B4-BE49-F238E27FC236}">
                <a16:creationId xmlns:a16="http://schemas.microsoft.com/office/drawing/2014/main" id="{D04FC18B-7969-4D69-A8CC-F64326CFDA32}"/>
              </a:ext>
            </a:extLst>
          </p:cNvPr>
          <p:cNvSpPr/>
          <p:nvPr userDrawn="1"/>
        </p:nvSpPr>
        <p:spPr>
          <a:xfrm>
            <a:off x="2345561" y="6525344"/>
            <a:ext cx="5622647" cy="292388"/>
          </a:xfrm>
          <a:prstGeom prst="rect">
            <a:avLst/>
          </a:prstGeom>
        </p:spPr>
        <p:txBody>
          <a:bodyPr wrap="square">
            <a:spAutoFit/>
          </a:bodyPr>
          <a:lstStyle/>
          <a:p>
            <a:pPr algn="r" eaLnBrk="1" hangingPunct="1"/>
            <a:r>
              <a:rPr lang="fr-FR" sz="1300" b="1" baseline="0">
                <a:solidFill>
                  <a:schemeClr val="tx1">
                    <a:lumMod val="65000"/>
                    <a:lumOff val="35000"/>
                  </a:schemeClr>
                </a:solidFill>
                <a:latin typeface="Arial" charset="0"/>
                <a:cs typeface="Arial" charset="0"/>
              </a:rPr>
              <a:t>Service public de Wallonie </a:t>
            </a:r>
            <a:r>
              <a:rPr lang="fr-FR" sz="1300" b="1" kern="1200" baseline="0">
                <a:solidFill>
                  <a:schemeClr val="accent6">
                    <a:lumMod val="75000"/>
                  </a:schemeClr>
                </a:solidFill>
                <a:effectLst/>
                <a:latin typeface="Arial"/>
                <a:ea typeface="ＭＳ Ｐゴシック" charset="0"/>
                <a:cs typeface="Arial"/>
              </a:rPr>
              <a:t>territoire logement patrimoine énergie</a:t>
            </a:r>
            <a:endParaRPr lang="fr-FR" sz="1300" b="1" baseline="0">
              <a:solidFill>
                <a:schemeClr val="accent6">
                  <a:lumMod val="75000"/>
                </a:schemeClr>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05" r:id="rId12"/>
    <p:sldLayoutId id="2147483706" r:id="rId13"/>
    <p:sldLayoutId id="2147483684" r:id="rId14"/>
  </p:sldLayoutIdLst>
  <p:hf hdr="0" ftr="0" dt="0"/>
  <p:txStyles>
    <p:title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p:titleStyle>
    <p:bodyStyle>
      <a:lvl1pPr marL="342900" indent="-342900" algn="l" defTabSz="914400" rtl="0" eaLnBrk="1" latinLnBrk="0" hangingPunct="1">
        <a:spcBef>
          <a:spcPct val="20000"/>
        </a:spcBef>
        <a:buFont typeface="Helvetica" panose="020B0604020202020204" pitchFamily="34" charset="0"/>
        <a:buChar char="&gt;"/>
        <a:defRPr sz="3200" kern="1200">
          <a:solidFill>
            <a:schemeClr val="tx1">
              <a:lumMod val="65000"/>
              <a:lumOff val="35000"/>
            </a:schemeClr>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Font typeface="Courier New" panose="02070309020205020404" pitchFamily="49" charset="0"/>
        <a:buChar char="o"/>
        <a:defRPr sz="2800" kern="1200">
          <a:solidFill>
            <a:schemeClr val="tx1">
              <a:lumMod val="65000"/>
              <a:lumOff val="35000"/>
            </a:schemeClr>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Font typeface="Symbol" panose="05050102010706020507" pitchFamily="18" charset="2"/>
        <a:buChar char="®"/>
        <a:defRPr sz="2000" kern="1200">
          <a:solidFill>
            <a:schemeClr val="tx1">
              <a:lumMod val="65000"/>
              <a:lumOff val="35000"/>
            </a:schemeClr>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lampspw.wallonie.be/dgo4/conventiondesmaires/" TargetMode="External"/><Relationship Id="rId2" Type="http://schemas.openxmlformats.org/officeDocument/2006/relationships/hyperlink" Target="mailto:conventiondesmaires@spw.wallonie.be"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lampspw.wallonie.be/dgo4/conventiondesmaires/appel-pollec-2020-resultats-depenses-eligibles-accompagne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Frederic\Documents\Logos\POLLE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992" y="1588835"/>
            <a:ext cx="3585372" cy="3108099"/>
          </a:xfrm>
          <a:prstGeom prst="rect">
            <a:avLst/>
          </a:prstGeom>
          <a:noFill/>
          <a:extLst>
            <a:ext uri="{909E8E84-426E-40DD-AFC4-6F175D3DCCD1}">
              <a14:hiddenFill xmlns:a14="http://schemas.microsoft.com/office/drawing/2010/main">
                <a:solidFill>
                  <a:srgbClr val="FFFFFF"/>
                </a:solidFill>
              </a14:hiddenFill>
            </a:ext>
          </a:extLst>
        </p:spPr>
      </p:pic>
      <p:sp>
        <p:nvSpPr>
          <p:cNvPr id="4" name="Sous-titre 1"/>
          <p:cNvSpPr txBox="1">
            <a:spLocks/>
          </p:cNvSpPr>
          <p:nvPr/>
        </p:nvSpPr>
        <p:spPr>
          <a:xfrm>
            <a:off x="4039364" y="2219946"/>
            <a:ext cx="7917898" cy="2418108"/>
          </a:xfrm>
          <a:prstGeom prst="rect">
            <a:avLst/>
          </a:prstGeom>
        </p:spPr>
        <p:txBody>
          <a:bodyPr lIns="91440" tIns="45720" rIns="91440" bIns="45720" anchor="t"/>
          <a:lstStyle>
            <a:lvl1pPr marL="0" indent="0" algn="ctr" defTabSz="914400" rtl="0" eaLnBrk="1" latinLnBrk="0" hangingPunct="1">
              <a:spcBef>
                <a:spcPct val="20000"/>
              </a:spcBef>
              <a:buFont typeface="Arial" pitchFamily="34" charset="0"/>
              <a:buNone/>
              <a:defRPr sz="2800" kern="1200">
                <a:solidFill>
                  <a:srgbClr val="464646"/>
                </a:solidFill>
                <a:latin typeface="Helvetica" pitchFamily="34" charset="0"/>
                <a:ea typeface="+mn-ea"/>
                <a:cs typeface="Helvetica"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r>
              <a:rPr lang="fr-FR" sz="4250" b="1" dirty="0">
                <a:solidFill>
                  <a:srgbClr val="00709E"/>
                </a:solidFill>
                <a:latin typeface="Arial"/>
                <a:cs typeface="Arial"/>
              </a:rPr>
              <a:t>POLLEC 2021 :</a:t>
            </a:r>
          </a:p>
          <a:p>
            <a:pPr fontAlgn="auto">
              <a:spcAft>
                <a:spcPts val="0"/>
              </a:spcAft>
            </a:pPr>
            <a:r>
              <a:rPr lang="fr-FR" sz="4250" b="1" dirty="0">
                <a:solidFill>
                  <a:srgbClr val="94BF17"/>
                </a:solidFill>
                <a:latin typeface="Arial"/>
                <a:cs typeface="Arial"/>
              </a:rPr>
              <a:t>Comité d’Accompagnement</a:t>
            </a:r>
          </a:p>
          <a:p>
            <a:pPr fontAlgn="auto">
              <a:spcAft>
                <a:spcPts val="0"/>
              </a:spcAft>
            </a:pPr>
            <a:endParaRPr lang="fr-FR" sz="2400" b="1" dirty="0"/>
          </a:p>
          <a:p>
            <a:pPr fontAlgn="auto">
              <a:spcAft>
                <a:spcPts val="0"/>
              </a:spcAft>
            </a:pPr>
            <a:r>
              <a:rPr lang="fr-FR" sz="2400" b="1" dirty="0"/>
              <a:t>3,12,13 Mobilisation école, citoyenne, pme</a:t>
            </a:r>
          </a:p>
        </p:txBody>
      </p:sp>
    </p:spTree>
    <p:extLst>
      <p:ext uri="{BB962C8B-B14F-4D97-AF65-F5344CB8AC3E}">
        <p14:creationId xmlns:p14="http://schemas.microsoft.com/office/powerpoint/2010/main" val="19630270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10</a:t>
            </a:fld>
            <a:endParaRPr lang="fr-BE" dirty="0"/>
          </a:p>
        </p:txBody>
      </p:sp>
      <p:sp>
        <p:nvSpPr>
          <p:cNvPr id="5" name="ZoneTexte 4"/>
          <p:cNvSpPr txBox="1"/>
          <p:nvPr/>
        </p:nvSpPr>
        <p:spPr>
          <a:xfrm>
            <a:off x="-1" y="1166842"/>
            <a:ext cx="12056533" cy="4401205"/>
          </a:xfrm>
          <a:prstGeom prst="rect">
            <a:avLst/>
          </a:prstGeom>
          <a:noFill/>
        </p:spPr>
        <p:txBody>
          <a:bodyPr wrap="square" rtlCol="0">
            <a:spAutoFit/>
          </a:bodyPr>
          <a:lstStyle/>
          <a:p>
            <a:pPr marL="800100" lvl="1" indent="-342900">
              <a:buFont typeface="Arial" panose="020B0604020202020204" pitchFamily="34" charset="0"/>
              <a:buChar char="•"/>
            </a:pPr>
            <a:r>
              <a:rPr lang="fr-FR" sz="2000" i="1" dirty="0">
                <a:solidFill>
                  <a:srgbClr val="0F709E"/>
                </a:solidFill>
                <a:latin typeface="+mn-lt"/>
              </a:rPr>
              <a:t>L'agenda très chargé des enseignants ne leur permet qu'une petite marge de temps pour proposer des animations. </a:t>
            </a:r>
          </a:p>
          <a:p>
            <a:pPr marL="800100" lvl="1" indent="-342900">
              <a:buFont typeface="Arial" panose="020B0604020202020204" pitchFamily="34" charset="0"/>
              <a:buChar char="•"/>
            </a:pPr>
            <a:r>
              <a:rPr lang="fr-FR" sz="2000" i="1" dirty="0">
                <a:solidFill>
                  <a:srgbClr val="0F709E"/>
                </a:solidFill>
                <a:latin typeface="+mn-lt"/>
              </a:rPr>
              <a:t>Principale difficulté : montage du dossier. Le manque de clarté en début de projet. Lorsqu'on ne connait pas le monde de l'enseignement, c'est très difficile d'élaborer un tel projet. De plus, il y aurait dû avoir une liste des structures accompagnatrices, beaucoup de difficultés à trouver. En bref, Difficulté de réunir tous les représentants du corps enseignant concernés pour les réunions de débriefing ainsi que l'implication très aléatoire des personnes.</a:t>
            </a:r>
          </a:p>
          <a:p>
            <a:pPr marL="800100" lvl="1" indent="-342900">
              <a:buFont typeface="Arial" panose="020B0604020202020204" pitchFamily="34" charset="0"/>
              <a:buChar char="•"/>
            </a:pPr>
            <a:r>
              <a:rPr lang="fr-FR" sz="2000" i="1" dirty="0">
                <a:solidFill>
                  <a:srgbClr val="0F709E"/>
                </a:solidFill>
                <a:latin typeface="+mn-lt"/>
              </a:rPr>
              <a:t>Difficulté à motiver et faire adhérer le personnel des écoles.</a:t>
            </a:r>
          </a:p>
          <a:p>
            <a:pPr marL="800100" lvl="1" indent="-342900">
              <a:buFont typeface="Arial" panose="020B0604020202020204" pitchFamily="34" charset="0"/>
              <a:buChar char="•"/>
            </a:pPr>
            <a:r>
              <a:rPr lang="fr-FR" sz="2000" i="1" dirty="0">
                <a:solidFill>
                  <a:srgbClr val="0F709E"/>
                </a:solidFill>
                <a:latin typeface="+mn-lt"/>
              </a:rPr>
              <a:t>Les écoles secondaires ne sont pas mobilisées sur le territoire : la direction est intéressée, les professeurs aussi mais il semble difficile (d'un point de vue programme) d'intégrer un projet continu dans cet enseignement</a:t>
            </a:r>
          </a:p>
          <a:p>
            <a:pPr marL="800100" lvl="1" indent="-342900">
              <a:buFont typeface="Arial" panose="020B0604020202020204" pitchFamily="34" charset="0"/>
              <a:buChar char="•"/>
            </a:pPr>
            <a:r>
              <a:rPr lang="fr-FR" sz="2000" i="1" dirty="0">
                <a:solidFill>
                  <a:srgbClr val="0F709E"/>
                </a:solidFill>
                <a:latin typeface="+mn-lt"/>
              </a:rPr>
              <a:t>Les enseignantes ont déjà beaucoup de projets, il est donc parfois difficile de trouver du temps.</a:t>
            </a:r>
          </a:p>
          <a:p>
            <a:pPr lvl="1"/>
            <a:r>
              <a:rPr lang="fr-FR" sz="2000" i="1" dirty="0">
                <a:solidFill>
                  <a:srgbClr val="0F709E"/>
                </a:solidFill>
                <a:latin typeface="+mn-lt"/>
                <a:sym typeface="Wingdings" panose="05000000000000000000" pitchFamily="2" charset="2"/>
              </a:rPr>
              <a:t>	 </a:t>
            </a:r>
            <a:r>
              <a:rPr lang="fr-FR" sz="2000" i="1" dirty="0">
                <a:solidFill>
                  <a:srgbClr val="0F709E"/>
                </a:solidFill>
                <a:latin typeface="+mn-lt"/>
              </a:rPr>
              <a:t>Pour pallier ce problème, les réunions ont été réduites au maximum et des questionnaires ont été 	distribués pour récolter l'avis des enseignantes tout au long du projet. </a:t>
            </a:r>
          </a:p>
        </p:txBody>
      </p:sp>
      <p:sp>
        <p:nvSpPr>
          <p:cNvPr id="3" name="Titre 1">
            <a:extLst>
              <a:ext uri="{FF2B5EF4-FFF2-40B4-BE49-F238E27FC236}">
                <a16:creationId xmlns:a16="http://schemas.microsoft.com/office/drawing/2014/main" id="{7C5F85ED-CADA-F0D3-ECCA-A7A2FF26A8C5}"/>
              </a:ext>
            </a:extLst>
          </p:cNvPr>
          <p:cNvSpPr txBox="1">
            <a:spLocks/>
          </p:cNvSpPr>
          <p:nvPr/>
        </p:nvSpPr>
        <p:spPr>
          <a:xfrm>
            <a:off x="2338337" y="136522"/>
            <a:ext cx="9086799"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dirty="0"/>
              <a:t>Freins majeurs mobilisation écoles</a:t>
            </a:r>
          </a:p>
        </p:txBody>
      </p:sp>
    </p:spTree>
    <p:extLst>
      <p:ext uri="{BB962C8B-B14F-4D97-AF65-F5344CB8AC3E}">
        <p14:creationId xmlns:p14="http://schemas.microsoft.com/office/powerpoint/2010/main" val="2765852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46072-E08C-2786-A4F8-0D8B600BF5F4}"/>
              </a:ext>
            </a:extLst>
          </p:cNvPr>
          <p:cNvSpPr>
            <a:spLocks noGrp="1"/>
          </p:cNvSpPr>
          <p:nvPr>
            <p:ph type="title"/>
          </p:nvPr>
        </p:nvSpPr>
        <p:spPr>
          <a:xfrm>
            <a:off x="2651603" y="0"/>
            <a:ext cx="9086799" cy="1143000"/>
          </a:xfrm>
        </p:spPr>
        <p:txBody>
          <a:bodyPr/>
          <a:lstStyle/>
          <a:p>
            <a:r>
              <a:rPr lang="fr-BE" dirty="0"/>
              <a:t>Freins majeurs mobilisation écoles</a:t>
            </a:r>
          </a:p>
        </p:txBody>
      </p:sp>
      <p:sp>
        <p:nvSpPr>
          <p:cNvPr id="4" name="Espace réservé du numéro de diapositive 3"/>
          <p:cNvSpPr>
            <a:spLocks noGrp="1"/>
          </p:cNvSpPr>
          <p:nvPr>
            <p:ph type="sldNum" sz="quarter" idx="12"/>
          </p:nvPr>
        </p:nvSpPr>
        <p:spPr/>
        <p:txBody>
          <a:bodyPr/>
          <a:lstStyle/>
          <a:p>
            <a:pPr>
              <a:defRPr/>
            </a:pPr>
            <a:fld id="{7C09B08B-13C4-4A95-9E65-49324B2828C0}" type="slidenum">
              <a:rPr lang="fr-BE" smtClean="0"/>
              <a:pPr>
                <a:defRPr/>
              </a:pPr>
              <a:t>11</a:t>
            </a:fld>
            <a:endParaRPr lang="fr-BE" dirty="0"/>
          </a:p>
        </p:txBody>
      </p:sp>
      <p:sp>
        <p:nvSpPr>
          <p:cNvPr id="5" name="ZoneTexte 4"/>
          <p:cNvSpPr txBox="1"/>
          <p:nvPr/>
        </p:nvSpPr>
        <p:spPr>
          <a:xfrm>
            <a:off x="0" y="1255506"/>
            <a:ext cx="11848289" cy="4524315"/>
          </a:xfrm>
          <a:prstGeom prst="rect">
            <a:avLst/>
          </a:prstGeom>
          <a:noFill/>
        </p:spPr>
        <p:txBody>
          <a:bodyPr wrap="square" rtlCol="0">
            <a:spAutoFit/>
          </a:bodyPr>
          <a:lstStyle/>
          <a:p>
            <a:pPr marL="800100" lvl="1" indent="-342900">
              <a:buFont typeface="Arial" panose="020B0604020202020204" pitchFamily="34" charset="0"/>
              <a:buChar char="•"/>
            </a:pPr>
            <a:r>
              <a:rPr lang="fr-FR" sz="2000" i="1" dirty="0">
                <a:solidFill>
                  <a:srgbClr val="0F709E"/>
                </a:solidFill>
                <a:latin typeface="+mn-lt"/>
              </a:rPr>
              <a:t>Les écoles sont déjà à saturation entre les réformes et toutes les sollicitations... elles sont intéressées mais n'arrivent souvent pas à libérer du temps + congé maladie de la chargée de projet depuis février (en cours de remplacement)</a:t>
            </a:r>
          </a:p>
          <a:p>
            <a:pPr marL="800100" lvl="1" indent="-342900">
              <a:buFont typeface="Arial" panose="020B0604020202020204" pitchFamily="34" charset="0"/>
              <a:buChar char="•"/>
            </a:pPr>
            <a:r>
              <a:rPr lang="fr-FR" sz="2000" i="1" dirty="0">
                <a:solidFill>
                  <a:srgbClr val="0F709E"/>
                </a:solidFill>
                <a:latin typeface="+mn-lt"/>
              </a:rPr>
              <a:t>En manque de coordinateur POLLEC (nous allons recruter juste maintenant dans le cadre de POLLEC 22), il ne m'a pas été possible d'avancer comme nous l'aurions voulu initialement. Une campagne de sensibilisation qui a vocation à toucher près de 1500 élèves sur le territoire communal requière beaucoup de temps et d'implication. En tant que Conseiller Energie, je dois gérer tous les dossiers énergétiques de Bertrix ET le programme POLLEC en sus (bornes de recharge, préfinancement audit, sensibilisation écoles, POLLEC 2022, ateliers et formations etc.). Il n'y a que 24h dans une journée et tout n'est pas tout le temps possible.</a:t>
            </a:r>
          </a:p>
          <a:p>
            <a:pPr marL="800100" lvl="1" indent="-342900">
              <a:buFont typeface="Arial" panose="020B0604020202020204" pitchFamily="34" charset="0"/>
              <a:buChar char="•"/>
            </a:pPr>
            <a:r>
              <a:rPr lang="fr-FR" sz="2000" i="1" dirty="0">
                <a:solidFill>
                  <a:srgbClr val="0F709E"/>
                </a:solidFill>
                <a:latin typeface="+mn-lt"/>
              </a:rPr>
              <a:t>Temporalité pour la mise en œuvre des actions</a:t>
            </a:r>
          </a:p>
          <a:p>
            <a:pPr lvl="1"/>
            <a:endParaRPr lang="fr-FR" sz="20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Tree>
    <p:extLst>
      <p:ext uri="{BB962C8B-B14F-4D97-AF65-F5344CB8AC3E}">
        <p14:creationId xmlns:p14="http://schemas.microsoft.com/office/powerpoint/2010/main" val="864135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BA523683-2ABC-4633-729D-A3B4701EAF25}"/>
              </a:ext>
            </a:extLst>
          </p:cNvPr>
          <p:cNvSpPr>
            <a:spLocks noGrp="1"/>
          </p:cNvSpPr>
          <p:nvPr>
            <p:ph type="sldNum" sz="quarter" idx="12"/>
          </p:nvPr>
        </p:nvSpPr>
        <p:spPr/>
        <p:txBody>
          <a:bodyPr/>
          <a:lstStyle/>
          <a:p>
            <a:fld id="{600F7983-D4B0-46EE-83F5-C6E431D5736B}" type="slidenum">
              <a:rPr lang="fr-BE" smtClean="0"/>
              <a:pPr/>
              <a:t>12</a:t>
            </a:fld>
            <a:endParaRPr lang="fr-BE" dirty="0"/>
          </a:p>
        </p:txBody>
      </p:sp>
      <p:sp>
        <p:nvSpPr>
          <p:cNvPr id="4" name="ZoneTexte 3">
            <a:extLst>
              <a:ext uri="{FF2B5EF4-FFF2-40B4-BE49-F238E27FC236}">
                <a16:creationId xmlns:a16="http://schemas.microsoft.com/office/drawing/2014/main" id="{E0AA4CA6-868A-A02C-34D9-ACB5F8654CA2}"/>
              </a:ext>
            </a:extLst>
          </p:cNvPr>
          <p:cNvSpPr txBox="1"/>
          <p:nvPr/>
        </p:nvSpPr>
        <p:spPr>
          <a:xfrm>
            <a:off x="442690" y="1137991"/>
            <a:ext cx="10987310" cy="4339650"/>
          </a:xfrm>
          <a:prstGeom prst="rect">
            <a:avLst/>
          </a:prstGeom>
          <a:noFill/>
        </p:spPr>
        <p:txBody>
          <a:bodyPr wrap="square">
            <a:spAutoFit/>
          </a:bodyPr>
          <a:lstStyle/>
          <a:p>
            <a:pPr lvl="1"/>
            <a:endParaRPr lang="fr-FR" sz="2000" i="1" dirty="0">
              <a:solidFill>
                <a:srgbClr val="0F709E"/>
              </a:solidFill>
              <a:latin typeface="+mn-lt"/>
            </a:endParaRPr>
          </a:p>
          <a:p>
            <a:pPr marL="800100" lvl="1" indent="-342900">
              <a:buFont typeface="Arial" panose="020B0604020202020204" pitchFamily="34" charset="0"/>
              <a:buChar char="•"/>
            </a:pPr>
            <a:r>
              <a:rPr lang="fr-FR" sz="2000" i="1" dirty="0">
                <a:solidFill>
                  <a:srgbClr val="0F709E"/>
                </a:solidFill>
                <a:latin typeface="+mn-lt"/>
              </a:rPr>
              <a:t>Un frein important est de parvenir à diffuser l'information vers le public cible de chaque évènement. Réseaux sociaux, bulletins communaux, flyers... nos annonces semblent parfois noyées dans la masse! Comment arriver à toucher les personnes concernées?</a:t>
            </a:r>
          </a:p>
          <a:p>
            <a:pPr marL="800100" lvl="1" indent="-342900">
              <a:buFont typeface="Arial" panose="020B0604020202020204" pitchFamily="34" charset="0"/>
              <a:buChar char="•"/>
            </a:pPr>
            <a:r>
              <a:rPr lang="fr-FR" sz="2000" i="1" dirty="0">
                <a:solidFill>
                  <a:srgbClr val="0F709E"/>
                </a:solidFill>
                <a:latin typeface="+mn-lt"/>
              </a:rPr>
              <a:t>Communication importante pour une mobilisation citoyenne modérée</a:t>
            </a:r>
          </a:p>
          <a:p>
            <a:pPr marL="800100" lvl="1" indent="-342900">
              <a:buFont typeface="Arial" panose="020B0604020202020204" pitchFamily="34" charset="0"/>
              <a:buChar char="•"/>
            </a:pPr>
            <a:r>
              <a:rPr lang="fr-FR" sz="2000" i="1" dirty="0">
                <a:solidFill>
                  <a:srgbClr val="0F709E"/>
                </a:solidFill>
                <a:latin typeface="+mn-lt"/>
              </a:rPr>
              <a:t>Coordonner tous les partenaires pour lancer les actions prend du temps et parfois leur priorité s'est déplacée</a:t>
            </a:r>
          </a:p>
          <a:p>
            <a:pPr marL="800100" lvl="1" indent="-342900">
              <a:buFont typeface="Arial" panose="020B0604020202020204" pitchFamily="34" charset="0"/>
              <a:buChar char="•"/>
            </a:pPr>
            <a:r>
              <a:rPr lang="fr-FR" sz="2000" i="1" dirty="0">
                <a:solidFill>
                  <a:srgbClr val="0F709E"/>
                </a:solidFill>
                <a:latin typeface="+mn-lt"/>
              </a:rPr>
              <a:t>Pas encore réellement commencé car j'ai débuté en avril</a:t>
            </a:r>
          </a:p>
          <a:p>
            <a:pPr marL="800100" lvl="1" indent="-342900">
              <a:buFont typeface="Arial" panose="020B0604020202020204" pitchFamily="34" charset="0"/>
              <a:buChar char="•"/>
            </a:pPr>
            <a:r>
              <a:rPr lang="fr-FR" sz="2000" i="1" dirty="0">
                <a:solidFill>
                  <a:srgbClr val="0F709E"/>
                </a:solidFill>
                <a:latin typeface="+mn-lt"/>
              </a:rPr>
              <a:t>Le temps</a:t>
            </a:r>
          </a:p>
          <a:p>
            <a:pPr marL="800100" lvl="1" indent="-342900">
              <a:buFont typeface="Arial" panose="020B0604020202020204" pitchFamily="34" charset="0"/>
              <a:buChar char="•"/>
            </a:pPr>
            <a:r>
              <a:rPr lang="fr-FR" sz="2000" i="1" dirty="0">
                <a:solidFill>
                  <a:srgbClr val="0F709E"/>
                </a:solidFill>
                <a:latin typeface="+mn-lt"/>
              </a:rPr>
              <a:t>Temporalité pour la mise en œuvre des actions</a:t>
            </a:r>
          </a:p>
          <a:p>
            <a:pPr lvl="1"/>
            <a:endParaRPr lang="fr-FR" sz="2000" i="1" dirty="0">
              <a:solidFill>
                <a:srgbClr val="0F709E"/>
              </a:solidFill>
              <a:latin typeface="+mn-lt"/>
            </a:endParaRPr>
          </a:p>
          <a:p>
            <a:pPr lvl="1"/>
            <a:endParaRPr lang="fr-FR" sz="2000" i="1" dirty="0">
              <a:solidFill>
                <a:srgbClr val="0F709E"/>
              </a:solidFill>
              <a:latin typeface="+mn-lt"/>
            </a:endParaRPr>
          </a:p>
          <a:p>
            <a:pPr marL="800100" lvl="1" indent="-342900">
              <a:buFont typeface="Arial" panose="020B0604020202020204" pitchFamily="34" charset="0"/>
              <a:buChar char="•"/>
            </a:pPr>
            <a:endParaRPr lang="fr-FR" i="1" dirty="0">
              <a:solidFill>
                <a:srgbClr val="0F709E"/>
              </a:solidFill>
              <a:latin typeface="+mn-lt"/>
            </a:endParaRPr>
          </a:p>
          <a:p>
            <a:pPr marL="800100" lvl="1" indent="-342900">
              <a:buFont typeface="Arial" panose="020B0604020202020204" pitchFamily="34" charset="0"/>
              <a:buChar char="•"/>
            </a:pPr>
            <a:endParaRPr lang="fr-FR" i="1" dirty="0">
              <a:solidFill>
                <a:srgbClr val="0F709E"/>
              </a:solidFill>
              <a:latin typeface="+mn-lt"/>
            </a:endParaRPr>
          </a:p>
        </p:txBody>
      </p:sp>
      <p:sp>
        <p:nvSpPr>
          <p:cNvPr id="5" name="Titre 1">
            <a:extLst>
              <a:ext uri="{FF2B5EF4-FFF2-40B4-BE49-F238E27FC236}">
                <a16:creationId xmlns:a16="http://schemas.microsoft.com/office/drawing/2014/main" id="{86CC12D0-79CC-5A95-97A4-853044A3FAD1}"/>
              </a:ext>
            </a:extLst>
          </p:cNvPr>
          <p:cNvSpPr txBox="1">
            <a:spLocks/>
          </p:cNvSpPr>
          <p:nvPr/>
        </p:nvSpPr>
        <p:spPr>
          <a:xfrm>
            <a:off x="2239612" y="284971"/>
            <a:ext cx="9859255"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dirty="0"/>
              <a:t>Freins majeurs mobilisation citoyenne</a:t>
            </a:r>
          </a:p>
        </p:txBody>
      </p:sp>
    </p:spTree>
    <p:extLst>
      <p:ext uri="{BB962C8B-B14F-4D97-AF65-F5344CB8AC3E}">
        <p14:creationId xmlns:p14="http://schemas.microsoft.com/office/powerpoint/2010/main" val="850919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13</a:t>
            </a:fld>
            <a:endParaRPr lang="fr-BE" dirty="0"/>
          </a:p>
        </p:txBody>
      </p:sp>
      <p:sp>
        <p:nvSpPr>
          <p:cNvPr id="5" name="ZoneTexte 4"/>
          <p:cNvSpPr txBox="1"/>
          <p:nvPr/>
        </p:nvSpPr>
        <p:spPr>
          <a:xfrm>
            <a:off x="525611" y="1337733"/>
            <a:ext cx="10731049" cy="7848302"/>
          </a:xfrm>
          <a:prstGeom prst="rect">
            <a:avLst/>
          </a:prstGeom>
          <a:noFill/>
        </p:spPr>
        <p:txBody>
          <a:bodyPr wrap="square" rtlCol="0">
            <a:spAutoFit/>
          </a:bodyPr>
          <a:lstStyle/>
          <a:p>
            <a:r>
              <a:rPr lang="fr-FR" sz="2400" i="1" dirty="0">
                <a:solidFill>
                  <a:srgbClr val="0F709E"/>
                </a:solidFill>
                <a:latin typeface="+mn-lt"/>
              </a:rPr>
              <a:t>MOBILISATION DES ECOLES</a:t>
            </a:r>
          </a:p>
          <a:p>
            <a:endParaRPr lang="fr-FR" sz="2400" i="1" dirty="0">
              <a:solidFill>
                <a:srgbClr val="0F709E"/>
              </a:solidFill>
              <a:latin typeface="+mn-lt"/>
            </a:endParaRPr>
          </a:p>
          <a:p>
            <a:pPr marL="342900" indent="-342900">
              <a:buFont typeface="Arial" panose="020B0604020202020204" pitchFamily="34" charset="0"/>
              <a:buChar char="•"/>
            </a:pPr>
            <a:r>
              <a:rPr lang="fr-FR" sz="2400" i="1" dirty="0">
                <a:solidFill>
                  <a:srgbClr val="0F709E"/>
                </a:solidFill>
                <a:latin typeface="+mn-lt"/>
              </a:rPr>
              <a:t>Difficulté d’entrer dans le monde de l’enseignement lorsqu’on y est extérieur</a:t>
            </a:r>
          </a:p>
          <a:p>
            <a:pPr marL="342900" indent="-342900">
              <a:buFont typeface="Arial" panose="020B0604020202020204" pitchFamily="34" charset="0"/>
              <a:buChar char="•"/>
            </a:pPr>
            <a:r>
              <a:rPr lang="fr-FR" sz="2400" i="1" dirty="0">
                <a:solidFill>
                  <a:srgbClr val="0F709E"/>
                </a:solidFill>
                <a:latin typeface="+mn-lt"/>
              </a:rPr>
              <a:t>L'agenda très chargé des enseignants</a:t>
            </a:r>
          </a:p>
          <a:p>
            <a:pPr marL="342900" indent="-342900">
              <a:buFont typeface="Arial" panose="020B0604020202020204" pitchFamily="34" charset="0"/>
              <a:buChar char="•"/>
            </a:pPr>
            <a:r>
              <a:rPr lang="fr-FR" sz="2400" i="1" dirty="0">
                <a:solidFill>
                  <a:srgbClr val="0F709E"/>
                </a:solidFill>
                <a:latin typeface="+mn-lt"/>
              </a:rPr>
              <a:t>L'implication très aléatoire des personnes</a:t>
            </a:r>
          </a:p>
          <a:p>
            <a:pPr marL="342900" indent="-342900">
              <a:buFont typeface="Arial" panose="020B0604020202020204" pitchFamily="34" charset="0"/>
              <a:buChar char="•"/>
            </a:pPr>
            <a:r>
              <a:rPr lang="fr-FR" sz="2400" i="1" dirty="0">
                <a:solidFill>
                  <a:srgbClr val="0F709E"/>
                </a:solidFill>
                <a:latin typeface="+mn-lt"/>
              </a:rPr>
              <a:t>Difficulté à motiver et faire adhérer le personnel des écoles</a:t>
            </a:r>
          </a:p>
          <a:p>
            <a:pPr marL="342900" indent="-342900">
              <a:buFont typeface="Arial" panose="020B0604020202020204" pitchFamily="34" charset="0"/>
              <a:buChar char="•"/>
            </a:pPr>
            <a:r>
              <a:rPr lang="fr-FR" sz="2400" i="1" dirty="0">
                <a:solidFill>
                  <a:srgbClr val="0F709E"/>
                </a:solidFill>
                <a:latin typeface="+mn-lt"/>
              </a:rPr>
              <a:t>Les écoles secondaires </a:t>
            </a:r>
            <a:r>
              <a:rPr lang="fr-BE" sz="2400" i="1" dirty="0">
                <a:solidFill>
                  <a:srgbClr val="0F709E"/>
                </a:solidFill>
                <a:latin typeface="+mn-lt"/>
              </a:rPr>
              <a:t>difficiles à intégrer: programme</a:t>
            </a:r>
          </a:p>
          <a:p>
            <a:pPr marL="342900" indent="-342900">
              <a:buFont typeface="Arial" panose="020B0604020202020204" pitchFamily="34" charset="0"/>
              <a:buChar char="•"/>
            </a:pPr>
            <a:r>
              <a:rPr lang="fr-BE" sz="2400" i="1" dirty="0">
                <a:solidFill>
                  <a:srgbClr val="0F709E"/>
                </a:solidFill>
                <a:latin typeface="+mn-lt"/>
              </a:rPr>
              <a:t>Manque de temps pour la réalisation des actions pour certains projets</a:t>
            </a:r>
          </a:p>
          <a:p>
            <a:endParaRPr lang="fr-BE" sz="2400" i="1" dirty="0">
              <a:solidFill>
                <a:srgbClr val="0F709E"/>
              </a:solidFill>
              <a:latin typeface="+mn-lt"/>
            </a:endParaRPr>
          </a:p>
          <a:p>
            <a:endParaRPr lang="fr-BE"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2" name="Titre 1">
            <a:extLst>
              <a:ext uri="{FF2B5EF4-FFF2-40B4-BE49-F238E27FC236}">
                <a16:creationId xmlns:a16="http://schemas.microsoft.com/office/drawing/2014/main" id="{8757E222-465F-5158-49AC-43055B300EEB}"/>
              </a:ext>
            </a:extLst>
          </p:cNvPr>
          <p:cNvSpPr txBox="1">
            <a:spLocks/>
          </p:cNvSpPr>
          <p:nvPr/>
        </p:nvSpPr>
        <p:spPr>
          <a:xfrm>
            <a:off x="1440870" y="262467"/>
            <a:ext cx="9086799"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dirty="0"/>
              <a:t>Résumé freins majeurs</a:t>
            </a:r>
          </a:p>
        </p:txBody>
      </p:sp>
    </p:spTree>
    <p:extLst>
      <p:ext uri="{BB962C8B-B14F-4D97-AF65-F5344CB8AC3E}">
        <p14:creationId xmlns:p14="http://schemas.microsoft.com/office/powerpoint/2010/main" val="1209396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0CA3C9E-73C8-D3AC-D6A3-55552E4CCED9}"/>
              </a:ext>
            </a:extLst>
          </p:cNvPr>
          <p:cNvSpPr>
            <a:spLocks noGrp="1"/>
          </p:cNvSpPr>
          <p:nvPr>
            <p:ph type="sldNum" sz="quarter" idx="12"/>
          </p:nvPr>
        </p:nvSpPr>
        <p:spPr/>
        <p:txBody>
          <a:bodyPr/>
          <a:lstStyle/>
          <a:p>
            <a:fld id="{600F7983-D4B0-46EE-83F5-C6E431D5736B}" type="slidenum">
              <a:rPr lang="fr-BE" smtClean="0"/>
              <a:pPr/>
              <a:t>14</a:t>
            </a:fld>
            <a:endParaRPr lang="fr-BE" dirty="0"/>
          </a:p>
        </p:txBody>
      </p:sp>
      <p:sp>
        <p:nvSpPr>
          <p:cNvPr id="3" name="Titre 1">
            <a:extLst>
              <a:ext uri="{FF2B5EF4-FFF2-40B4-BE49-F238E27FC236}">
                <a16:creationId xmlns:a16="http://schemas.microsoft.com/office/drawing/2014/main" id="{E5994752-CA9E-0B2A-884F-84C8C0A0F01F}"/>
              </a:ext>
            </a:extLst>
          </p:cNvPr>
          <p:cNvSpPr txBox="1">
            <a:spLocks/>
          </p:cNvSpPr>
          <p:nvPr/>
        </p:nvSpPr>
        <p:spPr>
          <a:xfrm>
            <a:off x="2439937" y="246589"/>
            <a:ext cx="9354130"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sz="4000" dirty="0"/>
              <a:t>Appel au groupe: à vos propositions!</a:t>
            </a:r>
          </a:p>
        </p:txBody>
      </p:sp>
      <p:sp>
        <p:nvSpPr>
          <p:cNvPr id="4" name="ZoneTexte 3">
            <a:extLst>
              <a:ext uri="{FF2B5EF4-FFF2-40B4-BE49-F238E27FC236}">
                <a16:creationId xmlns:a16="http://schemas.microsoft.com/office/drawing/2014/main" id="{3EAB6FF3-6CB6-9BE0-A25A-0B1325D1792B}"/>
              </a:ext>
            </a:extLst>
          </p:cNvPr>
          <p:cNvSpPr txBox="1"/>
          <p:nvPr/>
        </p:nvSpPr>
        <p:spPr>
          <a:xfrm>
            <a:off x="635677" y="1575855"/>
            <a:ext cx="10731049" cy="3046988"/>
          </a:xfrm>
          <a:prstGeom prst="rect">
            <a:avLst/>
          </a:prstGeom>
          <a:noFill/>
        </p:spPr>
        <p:txBody>
          <a:bodyPr wrap="square" rtlCol="0">
            <a:spAutoFit/>
          </a:bodyPr>
          <a:lstStyle/>
          <a:p>
            <a:r>
              <a:rPr lang="fr-FR" sz="2400" i="1" dirty="0">
                <a:solidFill>
                  <a:srgbClr val="0F709E"/>
                </a:solidFill>
                <a:latin typeface="+mn-lt"/>
              </a:rPr>
              <a:t>Méthodologie: discussion ouverte</a:t>
            </a:r>
          </a:p>
          <a:p>
            <a:endParaRPr lang="fr-FR" sz="2400" i="1" dirty="0">
              <a:solidFill>
                <a:srgbClr val="0F709E"/>
              </a:solidFill>
              <a:latin typeface="+mn-lt"/>
            </a:endParaRPr>
          </a:p>
          <a:p>
            <a:pPr marL="342900" indent="-342900">
              <a:buFont typeface="Arial" panose="020B0604020202020204" pitchFamily="34" charset="0"/>
              <a:buChar char="•"/>
            </a:pPr>
            <a:r>
              <a:rPr lang="fr-FR" sz="2400" i="1" dirty="0">
                <a:solidFill>
                  <a:srgbClr val="0F709E"/>
                </a:solidFill>
                <a:latin typeface="+mn-lt"/>
              </a:rPr>
              <a:t>Choix d’un frein majeur</a:t>
            </a:r>
          </a:p>
          <a:p>
            <a:pPr marL="342900" indent="-342900">
              <a:buFont typeface="Arial" panose="020B0604020202020204" pitchFamily="34" charset="0"/>
              <a:buChar char="•"/>
            </a:pPr>
            <a:r>
              <a:rPr lang="fr-FR" sz="2400" i="1" dirty="0">
                <a:solidFill>
                  <a:srgbClr val="0F709E"/>
                </a:solidFill>
                <a:latin typeface="+mn-lt"/>
              </a:rPr>
              <a:t>1 ou 2 Coordinateur(s) POLLEC expliquent ce frein plus précisément </a:t>
            </a:r>
          </a:p>
          <a:p>
            <a:pPr marL="342900" indent="-342900">
              <a:buFont typeface="Arial" panose="020B0604020202020204" pitchFamily="34" charset="0"/>
              <a:buChar char="•"/>
            </a:pPr>
            <a:r>
              <a:rPr lang="fr-FR" sz="2400" i="1" dirty="0">
                <a:solidFill>
                  <a:srgbClr val="0F709E"/>
                </a:solidFill>
                <a:latin typeface="+mn-lt"/>
              </a:rPr>
              <a:t>Questions de clarification si nécessaire</a:t>
            </a:r>
          </a:p>
          <a:p>
            <a:pPr marL="342900" indent="-342900">
              <a:buFont typeface="Arial" panose="020B0604020202020204" pitchFamily="34" charset="0"/>
              <a:buChar char="•"/>
            </a:pPr>
            <a:r>
              <a:rPr lang="fr-FR" sz="2400" i="1" dirty="0">
                <a:solidFill>
                  <a:srgbClr val="0F709E"/>
                </a:solidFill>
                <a:latin typeface="+mn-lt"/>
              </a:rPr>
              <a:t>Echanges sur les solutions, les bonnes pratiques, ce que vous avez testé ... y compris ceux qui travaillent sur d’autres thématiques</a:t>
            </a:r>
          </a:p>
          <a:p>
            <a:pPr marL="342900" indent="-342900">
              <a:buFont typeface="Arial" panose="020B0604020202020204" pitchFamily="34" charset="0"/>
              <a:buChar char="•"/>
            </a:pPr>
            <a:r>
              <a:rPr lang="fr-FR" sz="2400" i="1" dirty="0">
                <a:solidFill>
                  <a:srgbClr val="0F709E"/>
                </a:solidFill>
                <a:latin typeface="+mn-lt"/>
              </a:rPr>
              <a:t>Le ou les CPC font un retour </a:t>
            </a:r>
          </a:p>
        </p:txBody>
      </p:sp>
    </p:spTree>
    <p:extLst>
      <p:ext uri="{BB962C8B-B14F-4D97-AF65-F5344CB8AC3E}">
        <p14:creationId xmlns:p14="http://schemas.microsoft.com/office/powerpoint/2010/main" val="1355883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15</a:t>
            </a:fld>
            <a:endParaRPr lang="fr-BE" dirty="0"/>
          </a:p>
        </p:txBody>
      </p:sp>
      <p:sp>
        <p:nvSpPr>
          <p:cNvPr id="5" name="ZoneTexte 4"/>
          <p:cNvSpPr txBox="1"/>
          <p:nvPr/>
        </p:nvSpPr>
        <p:spPr>
          <a:xfrm>
            <a:off x="609600" y="1047676"/>
            <a:ext cx="10731049" cy="4154984"/>
          </a:xfrm>
          <a:prstGeom prst="rect">
            <a:avLst/>
          </a:prstGeom>
          <a:noFill/>
        </p:spPr>
        <p:txBody>
          <a:bodyPr wrap="square" rtlCol="0">
            <a:spAutoFit/>
          </a:bodyPr>
          <a:lstStyle/>
          <a:p>
            <a:endParaRPr lang="fr-BE" sz="2400" i="1" dirty="0">
              <a:solidFill>
                <a:srgbClr val="0F709E"/>
              </a:solidFill>
              <a:latin typeface="+mn-lt"/>
            </a:endParaRPr>
          </a:p>
          <a:p>
            <a:r>
              <a:rPr lang="fr-BE" sz="2400" i="1" dirty="0">
                <a:solidFill>
                  <a:srgbClr val="0F709E"/>
                </a:solidFill>
                <a:latin typeface="+mn-lt"/>
              </a:rPr>
              <a:t>MOBILISATION CITOYENNE</a:t>
            </a:r>
          </a:p>
          <a:p>
            <a:endParaRPr lang="fr-BE" sz="2400" i="1" dirty="0">
              <a:solidFill>
                <a:srgbClr val="0F709E"/>
              </a:solidFill>
              <a:latin typeface="+mn-lt"/>
            </a:endParaRPr>
          </a:p>
          <a:p>
            <a:pPr marL="342900" indent="-342900">
              <a:buFont typeface="Arial" panose="020B0604020202020204" pitchFamily="34" charset="0"/>
              <a:buChar char="•"/>
            </a:pPr>
            <a:r>
              <a:rPr lang="fr-FR" sz="2400" i="1" dirty="0">
                <a:solidFill>
                  <a:srgbClr val="0F709E"/>
                </a:solidFill>
                <a:latin typeface="+mn-lt"/>
              </a:rPr>
              <a:t>Un frein important est de parvenir à diffuser l'information vers le public cible</a:t>
            </a:r>
          </a:p>
          <a:p>
            <a:pPr marL="342900" indent="-342900">
              <a:buFont typeface="Arial" panose="020B0604020202020204" pitchFamily="34" charset="0"/>
              <a:buChar char="•"/>
            </a:pPr>
            <a:r>
              <a:rPr lang="fr-FR" sz="2400" i="1" dirty="0">
                <a:solidFill>
                  <a:srgbClr val="0F709E"/>
                </a:solidFill>
                <a:latin typeface="+mn-lt"/>
              </a:rPr>
              <a:t>Difficulté à mobiliser</a:t>
            </a:r>
          </a:p>
          <a:p>
            <a:pPr marL="342900" indent="-342900">
              <a:buFont typeface="Arial" panose="020B0604020202020204" pitchFamily="34" charset="0"/>
              <a:buChar char="•"/>
            </a:pPr>
            <a:r>
              <a:rPr lang="fr-FR" sz="2400" i="1" dirty="0">
                <a:solidFill>
                  <a:srgbClr val="0F709E"/>
                </a:solidFill>
                <a:latin typeface="+mn-lt"/>
              </a:rPr>
              <a:t>Communication importante pour une participation modérée</a:t>
            </a:r>
          </a:p>
          <a:p>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2" name="Titre 1">
            <a:extLst>
              <a:ext uri="{FF2B5EF4-FFF2-40B4-BE49-F238E27FC236}">
                <a16:creationId xmlns:a16="http://schemas.microsoft.com/office/drawing/2014/main" id="{8757E222-465F-5158-49AC-43055B300EEB}"/>
              </a:ext>
            </a:extLst>
          </p:cNvPr>
          <p:cNvSpPr txBox="1">
            <a:spLocks/>
          </p:cNvSpPr>
          <p:nvPr/>
        </p:nvSpPr>
        <p:spPr>
          <a:xfrm>
            <a:off x="1347737" y="0"/>
            <a:ext cx="9086799"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dirty="0"/>
              <a:t>Résumé freins majeurs</a:t>
            </a:r>
          </a:p>
        </p:txBody>
      </p:sp>
    </p:spTree>
    <p:extLst>
      <p:ext uri="{BB962C8B-B14F-4D97-AF65-F5344CB8AC3E}">
        <p14:creationId xmlns:p14="http://schemas.microsoft.com/office/powerpoint/2010/main" val="2895247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10CA3C9E-73C8-D3AC-D6A3-55552E4CCED9}"/>
              </a:ext>
            </a:extLst>
          </p:cNvPr>
          <p:cNvSpPr>
            <a:spLocks noGrp="1"/>
          </p:cNvSpPr>
          <p:nvPr>
            <p:ph type="sldNum" sz="quarter" idx="12"/>
          </p:nvPr>
        </p:nvSpPr>
        <p:spPr/>
        <p:txBody>
          <a:bodyPr/>
          <a:lstStyle/>
          <a:p>
            <a:fld id="{600F7983-D4B0-46EE-83F5-C6E431D5736B}" type="slidenum">
              <a:rPr lang="fr-BE" smtClean="0"/>
              <a:pPr/>
              <a:t>16</a:t>
            </a:fld>
            <a:endParaRPr lang="fr-BE" dirty="0"/>
          </a:p>
        </p:txBody>
      </p:sp>
      <p:sp>
        <p:nvSpPr>
          <p:cNvPr id="3" name="Titre 1">
            <a:extLst>
              <a:ext uri="{FF2B5EF4-FFF2-40B4-BE49-F238E27FC236}">
                <a16:creationId xmlns:a16="http://schemas.microsoft.com/office/drawing/2014/main" id="{E5994752-CA9E-0B2A-884F-84C8C0A0F01F}"/>
              </a:ext>
            </a:extLst>
          </p:cNvPr>
          <p:cNvSpPr txBox="1">
            <a:spLocks/>
          </p:cNvSpPr>
          <p:nvPr/>
        </p:nvSpPr>
        <p:spPr>
          <a:xfrm>
            <a:off x="2439937" y="246589"/>
            <a:ext cx="9354130"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sz="4000" dirty="0"/>
              <a:t>Appel au groupe: à vos propositions!</a:t>
            </a:r>
          </a:p>
        </p:txBody>
      </p:sp>
      <p:sp>
        <p:nvSpPr>
          <p:cNvPr id="4" name="ZoneTexte 3">
            <a:extLst>
              <a:ext uri="{FF2B5EF4-FFF2-40B4-BE49-F238E27FC236}">
                <a16:creationId xmlns:a16="http://schemas.microsoft.com/office/drawing/2014/main" id="{3EAB6FF3-6CB6-9BE0-A25A-0B1325D1792B}"/>
              </a:ext>
            </a:extLst>
          </p:cNvPr>
          <p:cNvSpPr txBox="1"/>
          <p:nvPr/>
        </p:nvSpPr>
        <p:spPr>
          <a:xfrm>
            <a:off x="635677" y="1575855"/>
            <a:ext cx="10731049" cy="3046988"/>
          </a:xfrm>
          <a:prstGeom prst="rect">
            <a:avLst/>
          </a:prstGeom>
          <a:noFill/>
        </p:spPr>
        <p:txBody>
          <a:bodyPr wrap="square" rtlCol="0">
            <a:spAutoFit/>
          </a:bodyPr>
          <a:lstStyle/>
          <a:p>
            <a:r>
              <a:rPr lang="fr-FR" sz="2400" i="1" dirty="0">
                <a:solidFill>
                  <a:srgbClr val="0F709E"/>
                </a:solidFill>
                <a:latin typeface="+mn-lt"/>
              </a:rPr>
              <a:t>Méthodologie: discussion ouverte</a:t>
            </a:r>
          </a:p>
          <a:p>
            <a:endParaRPr lang="fr-FR" sz="2400" i="1" dirty="0">
              <a:solidFill>
                <a:srgbClr val="0F709E"/>
              </a:solidFill>
              <a:latin typeface="+mn-lt"/>
            </a:endParaRPr>
          </a:p>
          <a:p>
            <a:pPr marL="342900" indent="-342900">
              <a:buFont typeface="Arial" panose="020B0604020202020204" pitchFamily="34" charset="0"/>
              <a:buChar char="•"/>
            </a:pPr>
            <a:r>
              <a:rPr lang="fr-FR" sz="2400" i="1" dirty="0">
                <a:solidFill>
                  <a:srgbClr val="0F709E"/>
                </a:solidFill>
                <a:latin typeface="+mn-lt"/>
              </a:rPr>
              <a:t>Choix d’un frein majeur</a:t>
            </a:r>
          </a:p>
          <a:p>
            <a:pPr marL="342900" indent="-342900">
              <a:buFont typeface="Arial" panose="020B0604020202020204" pitchFamily="34" charset="0"/>
              <a:buChar char="•"/>
            </a:pPr>
            <a:r>
              <a:rPr lang="fr-FR" sz="2400" i="1" dirty="0">
                <a:solidFill>
                  <a:srgbClr val="0F709E"/>
                </a:solidFill>
                <a:latin typeface="+mn-lt"/>
              </a:rPr>
              <a:t>1 ou 2 Coordinateur(s) POLLEC expliquent ce frein plus précisément </a:t>
            </a:r>
          </a:p>
          <a:p>
            <a:pPr marL="342900" indent="-342900">
              <a:buFont typeface="Arial" panose="020B0604020202020204" pitchFamily="34" charset="0"/>
              <a:buChar char="•"/>
            </a:pPr>
            <a:r>
              <a:rPr lang="fr-FR" sz="2400" i="1" dirty="0">
                <a:solidFill>
                  <a:srgbClr val="0F709E"/>
                </a:solidFill>
                <a:latin typeface="+mn-lt"/>
              </a:rPr>
              <a:t>Questions de clarification si nécessaire</a:t>
            </a:r>
          </a:p>
          <a:p>
            <a:pPr marL="342900" indent="-342900">
              <a:buFont typeface="Arial" panose="020B0604020202020204" pitchFamily="34" charset="0"/>
              <a:buChar char="•"/>
            </a:pPr>
            <a:r>
              <a:rPr lang="fr-FR" sz="2400" i="1" dirty="0">
                <a:solidFill>
                  <a:srgbClr val="0F709E"/>
                </a:solidFill>
                <a:latin typeface="+mn-lt"/>
              </a:rPr>
              <a:t>Echanges sur les solutions, les bonnes pratiques, ce que vous avez testé ... y compris ceux qui travaillent sur d’autres thématiques</a:t>
            </a:r>
          </a:p>
          <a:p>
            <a:pPr marL="342900" indent="-342900">
              <a:buFont typeface="Arial" panose="020B0604020202020204" pitchFamily="34" charset="0"/>
              <a:buChar char="•"/>
            </a:pPr>
            <a:r>
              <a:rPr lang="fr-FR" sz="2400" i="1" dirty="0">
                <a:solidFill>
                  <a:srgbClr val="0F709E"/>
                </a:solidFill>
                <a:latin typeface="+mn-lt"/>
              </a:rPr>
              <a:t>Le ou les CPC font un retour </a:t>
            </a:r>
          </a:p>
        </p:txBody>
      </p:sp>
    </p:spTree>
    <p:extLst>
      <p:ext uri="{BB962C8B-B14F-4D97-AF65-F5344CB8AC3E}">
        <p14:creationId xmlns:p14="http://schemas.microsoft.com/office/powerpoint/2010/main" val="1044590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dirty="0"/>
              <a:t>Retour d’expérience positive</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17</a:t>
            </a:fld>
            <a:endParaRPr lang="fr-BE" dirty="0"/>
          </a:p>
        </p:txBody>
      </p:sp>
    </p:spTree>
    <p:extLst>
      <p:ext uri="{BB962C8B-B14F-4D97-AF65-F5344CB8AC3E}">
        <p14:creationId xmlns:p14="http://schemas.microsoft.com/office/powerpoint/2010/main" val="1063265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18</a:t>
            </a:fld>
            <a:endParaRPr lang="fr-BE" dirty="0"/>
          </a:p>
        </p:txBody>
      </p:sp>
      <p:sp>
        <p:nvSpPr>
          <p:cNvPr id="5" name="ZoneTexte 4"/>
          <p:cNvSpPr txBox="1"/>
          <p:nvPr/>
        </p:nvSpPr>
        <p:spPr>
          <a:xfrm>
            <a:off x="397933" y="1009935"/>
            <a:ext cx="11362267" cy="8125301"/>
          </a:xfrm>
          <a:prstGeom prst="rect">
            <a:avLst/>
          </a:prstGeom>
          <a:noFill/>
        </p:spPr>
        <p:txBody>
          <a:bodyPr wrap="square" rtlCol="0">
            <a:spAutoFit/>
          </a:bodyPr>
          <a:lstStyle/>
          <a:p>
            <a:pPr marL="342900" indent="-342900" algn="just">
              <a:buFont typeface="Arial" panose="020B0604020202020204" pitchFamily="34" charset="0"/>
              <a:buChar char="•"/>
            </a:pPr>
            <a:r>
              <a:rPr lang="fr-FR" i="1" dirty="0">
                <a:solidFill>
                  <a:srgbClr val="0F709E"/>
                </a:solidFill>
                <a:latin typeface="+mn-lt"/>
              </a:rPr>
              <a:t>Demander l'avis des enseignants pour chaque étape du projet et avoir les directions impliquées dans le projet. </a:t>
            </a:r>
          </a:p>
          <a:p>
            <a:pPr marL="342900" indent="-342900" algn="just">
              <a:buFont typeface="Arial" panose="020B0604020202020204" pitchFamily="34" charset="0"/>
              <a:buChar char="•"/>
            </a:pPr>
            <a:r>
              <a:rPr lang="fr-FR" i="1" dirty="0">
                <a:solidFill>
                  <a:srgbClr val="0F709E"/>
                </a:solidFill>
                <a:latin typeface="+mn-lt"/>
              </a:rPr>
              <a:t>J'ai eu beaucoup de chances de tomber sur une structure qui m'a aidé à coconstruire le projet. Ce qui fonctionnait bien aussi c'était de suivre les animations (j'étais pratiquement à toutes), et j'ai pu ainsi étayer les propos des animateurs. En plus, cela m'a fait connaitre auprès des professeurs, élèves et directions; ce qui améliore la relation entre commune et école.</a:t>
            </a:r>
          </a:p>
          <a:p>
            <a:pPr marL="342900" indent="-342900" algn="just">
              <a:buFont typeface="Arial" panose="020B0604020202020204" pitchFamily="34" charset="0"/>
              <a:buChar char="•"/>
            </a:pPr>
            <a:r>
              <a:rPr lang="fr-FR" i="1" dirty="0">
                <a:solidFill>
                  <a:srgbClr val="0F709E"/>
                </a:solidFill>
                <a:latin typeface="+mn-lt"/>
              </a:rPr>
              <a:t>L'intérêt porté par les enfants aux sujets abordés lors des animations qui leur sont données. Ils n'ont pas encore beaucoup d'idées préconçues ou de préjugés sur le thème de l'énergie.</a:t>
            </a:r>
          </a:p>
          <a:p>
            <a:pPr marL="342900" indent="-342900" algn="just">
              <a:buFont typeface="Arial" panose="020B0604020202020204" pitchFamily="34" charset="0"/>
              <a:buChar char="•"/>
            </a:pPr>
            <a:r>
              <a:rPr lang="fr-FR" i="1" dirty="0">
                <a:solidFill>
                  <a:srgbClr val="0F709E"/>
                </a:solidFill>
                <a:latin typeface="+mn-lt"/>
              </a:rPr>
              <a:t>Les écoles primaires sont parties prenantes à 95% ; la coopérative qui nous accompagne acceptait de reconduire l'accompagnement pour 3 écoles qui ont été trouvées en moins d'une journée. Les résultats probants des 3 premières écoles, ça motive.</a:t>
            </a:r>
          </a:p>
          <a:p>
            <a:pPr marL="342900" indent="-342900" algn="just">
              <a:buFont typeface="Arial" panose="020B0604020202020204" pitchFamily="34" charset="0"/>
              <a:buChar char="•"/>
            </a:pPr>
            <a:r>
              <a:rPr lang="fr-FR" i="1" dirty="0">
                <a:solidFill>
                  <a:srgbClr val="0F709E"/>
                </a:solidFill>
                <a:latin typeface="+mn-lt"/>
              </a:rPr>
              <a:t>Inclure les enseignants dans la rédaction du projet et des cahiers des charges.</a:t>
            </a:r>
          </a:p>
          <a:p>
            <a:pPr marL="342900" indent="-342900" algn="just">
              <a:buFont typeface="Arial" panose="020B0604020202020204" pitchFamily="34" charset="0"/>
              <a:buChar char="•"/>
            </a:pPr>
            <a:r>
              <a:rPr lang="fr-FR" i="1" dirty="0">
                <a:solidFill>
                  <a:srgbClr val="0F709E"/>
                </a:solidFill>
                <a:latin typeface="+mn-lt"/>
              </a:rPr>
              <a:t>Evaluation positive de la part des enseignantes.</a:t>
            </a:r>
          </a:p>
          <a:p>
            <a:pPr marL="342900" indent="-342900" algn="just">
              <a:buFont typeface="Arial" panose="020B0604020202020204" pitchFamily="34" charset="0"/>
              <a:buChar char="•"/>
            </a:pPr>
            <a:r>
              <a:rPr lang="fr-FR" i="1" dirty="0">
                <a:solidFill>
                  <a:srgbClr val="0F709E"/>
                </a:solidFill>
                <a:latin typeface="+mn-lt"/>
              </a:rPr>
              <a:t>Structure d'animation dynamique et disponible avec suffisamment de personnel pour prendre le projet en charge. </a:t>
            </a:r>
          </a:p>
          <a:p>
            <a:pPr marL="342900" indent="-342900" algn="just">
              <a:buFont typeface="Arial" panose="020B0604020202020204" pitchFamily="34" charset="0"/>
              <a:buChar char="•"/>
            </a:pPr>
            <a:r>
              <a:rPr lang="fr-FR" i="1" dirty="0">
                <a:solidFill>
                  <a:srgbClr val="0F709E"/>
                </a:solidFill>
                <a:latin typeface="+mn-lt"/>
              </a:rPr>
              <a:t>Le travail en partenariat, lorsque l'action aboutit, permet d'en démultiplier l'effet</a:t>
            </a:r>
          </a:p>
          <a:p>
            <a:pPr marL="342900" indent="-342900" algn="just">
              <a:buFont typeface="Arial" panose="020B0604020202020204" pitchFamily="34" charset="0"/>
              <a:buChar char="•"/>
            </a:pPr>
            <a:r>
              <a:rPr lang="fr-FR" i="1" dirty="0">
                <a:solidFill>
                  <a:srgbClr val="0F709E"/>
                </a:solidFill>
                <a:latin typeface="+mn-lt"/>
              </a:rPr>
              <a:t>La proximité (les écoles qu'on connait bien) et l'association avec d'autres actions comme la comptabilité énergétique</a:t>
            </a:r>
          </a:p>
          <a:p>
            <a:pPr marL="342900" indent="-342900" algn="just">
              <a:buFont typeface="Arial" panose="020B0604020202020204" pitchFamily="34" charset="0"/>
              <a:buChar char="•"/>
            </a:pPr>
            <a:r>
              <a:rPr lang="fr-FR" i="1" dirty="0">
                <a:solidFill>
                  <a:srgbClr val="0F709E"/>
                </a:solidFill>
                <a:latin typeface="+mn-lt"/>
              </a:rPr>
              <a:t>Le programme Zéro Watt a très bien été lancé. Par ailleurs, la brochure à destination des écoles primaires est un projet véritablement fédérateur et qui motive beaucoup ici. Cette brochure est en fait très importante pour la réussite générale de la campagne de sensibilisation.</a:t>
            </a: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3" name="Titre 1">
            <a:extLst>
              <a:ext uri="{FF2B5EF4-FFF2-40B4-BE49-F238E27FC236}">
                <a16:creationId xmlns:a16="http://schemas.microsoft.com/office/drawing/2014/main" id="{CEEE032F-6AEB-D6EF-9D8C-5DF3E4327353}"/>
              </a:ext>
            </a:extLst>
          </p:cNvPr>
          <p:cNvSpPr txBox="1">
            <a:spLocks/>
          </p:cNvSpPr>
          <p:nvPr/>
        </p:nvSpPr>
        <p:spPr>
          <a:xfrm>
            <a:off x="2032000" y="120644"/>
            <a:ext cx="10691863" cy="889291"/>
          </a:xfrm>
          <a:prstGeom prst="rect">
            <a:avLst/>
          </a:prstGeom>
        </p:spPr>
        <p:txBody>
          <a:bodyPr lIns="91440" tIns="45720" rIns="91440" bIns="45720" anchor="t"/>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r>
              <a:rPr lang="fr-FR" sz="3600">
                <a:latin typeface="Helvetica"/>
                <a:cs typeface="Helvetica"/>
              </a:rPr>
              <a:t>RETOURS POSITIFS - ECOLES</a:t>
            </a:r>
          </a:p>
        </p:txBody>
      </p:sp>
    </p:spTree>
    <p:extLst>
      <p:ext uri="{BB962C8B-B14F-4D97-AF65-F5344CB8AC3E}">
        <p14:creationId xmlns:p14="http://schemas.microsoft.com/office/powerpoint/2010/main" val="474896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19</a:t>
            </a:fld>
            <a:endParaRPr lang="fr-BE" dirty="0"/>
          </a:p>
        </p:txBody>
      </p:sp>
      <p:sp>
        <p:nvSpPr>
          <p:cNvPr id="5" name="ZoneTexte 4"/>
          <p:cNvSpPr txBox="1"/>
          <p:nvPr/>
        </p:nvSpPr>
        <p:spPr>
          <a:xfrm>
            <a:off x="609600" y="1267809"/>
            <a:ext cx="10731049" cy="6155531"/>
          </a:xfrm>
          <a:prstGeom prst="rect">
            <a:avLst/>
          </a:prstGeom>
          <a:noFill/>
        </p:spPr>
        <p:txBody>
          <a:bodyPr wrap="square" rtlCol="0">
            <a:spAutoFit/>
          </a:bodyPr>
          <a:lstStyle/>
          <a:p>
            <a:endParaRPr lang="fr-FR" sz="2400" i="1" dirty="0">
              <a:solidFill>
                <a:srgbClr val="0F709E"/>
              </a:solidFill>
              <a:latin typeface="+mn-lt"/>
            </a:endParaRPr>
          </a:p>
          <a:p>
            <a:pPr marL="342900" indent="-342900">
              <a:buFont typeface="Arial" panose="020B0604020202020204" pitchFamily="34" charset="0"/>
              <a:buChar char="•"/>
            </a:pPr>
            <a:r>
              <a:rPr lang="fr-FR" sz="2000" i="1" dirty="0">
                <a:solidFill>
                  <a:srgbClr val="0F709E"/>
                </a:solidFill>
                <a:latin typeface="+mn-lt"/>
              </a:rPr>
              <a:t>J'ai pu tenir un stand sur l'énergie avec des brochures sur la rénovation. </a:t>
            </a:r>
          </a:p>
          <a:p>
            <a:pPr marL="342900" indent="-342900">
              <a:buFont typeface="Arial" panose="020B0604020202020204" pitchFamily="34" charset="0"/>
              <a:buChar char="•"/>
            </a:pPr>
            <a:r>
              <a:rPr lang="fr-FR" sz="2000" i="1" dirty="0">
                <a:solidFill>
                  <a:srgbClr val="0F709E"/>
                </a:solidFill>
                <a:latin typeface="+mn-lt"/>
              </a:rPr>
              <a:t> Ateliers de mise en pratique</a:t>
            </a:r>
          </a:p>
          <a:p>
            <a:pPr marL="342900" indent="-342900">
              <a:buFont typeface="Arial" panose="020B0604020202020204" pitchFamily="34" charset="0"/>
              <a:buChar char="•"/>
            </a:pPr>
            <a:r>
              <a:rPr lang="fr-FR" sz="2000" i="1" dirty="0">
                <a:solidFill>
                  <a:srgbClr val="0F709E"/>
                </a:solidFill>
                <a:latin typeface="+mn-lt"/>
              </a:rPr>
              <a:t>Les partenariats </a:t>
            </a:r>
            <a:r>
              <a:rPr lang="fr-FR" sz="2000" i="1" dirty="0" err="1">
                <a:solidFill>
                  <a:srgbClr val="0F709E"/>
                </a:solidFill>
                <a:latin typeface="+mn-lt"/>
              </a:rPr>
              <a:t>multi-thématiques</a:t>
            </a:r>
            <a:r>
              <a:rPr lang="fr-FR" sz="2000" i="1" dirty="0">
                <a:solidFill>
                  <a:srgbClr val="0F709E"/>
                </a:solidFill>
                <a:latin typeface="+mn-lt"/>
              </a:rPr>
              <a:t> (énergie-mobilité, énergie-agriculture, énergie-précarité...), que ce soit avec les autres projets du GAL ou avec les communes (administration, CPAS, PCS...) offrent une plus grande visibilité et parviennent à mon sens à toucher avec succès un plus large public</a:t>
            </a:r>
          </a:p>
          <a:p>
            <a:pPr marL="342900" indent="-342900">
              <a:buFont typeface="Arial" panose="020B0604020202020204" pitchFamily="34" charset="0"/>
              <a:buChar char="•"/>
            </a:pPr>
            <a:endParaRPr lang="fr-FR" i="1" dirty="0">
              <a:solidFill>
                <a:srgbClr val="0F709E"/>
              </a:solidFill>
              <a:latin typeface="+mn-lt"/>
            </a:endParaRPr>
          </a:p>
          <a:p>
            <a:pPr marL="342900" indent="-342900">
              <a:buFont typeface="Arial" panose="020B0604020202020204" pitchFamily="34" charset="0"/>
              <a:buChar char="•"/>
            </a:pPr>
            <a:endParaRPr lang="fr-FR" i="1" dirty="0">
              <a:solidFill>
                <a:srgbClr val="0F709E"/>
              </a:solidFill>
              <a:latin typeface="+mn-lt"/>
            </a:endParaRPr>
          </a:p>
          <a:p>
            <a:pPr marL="342900" indent="-342900">
              <a:buFont typeface="Arial" panose="020B0604020202020204" pitchFamily="34" charset="0"/>
              <a:buChar char="•"/>
            </a:pPr>
            <a:endParaRPr lang="fr-FR"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2" name="Titre 1">
            <a:extLst>
              <a:ext uri="{FF2B5EF4-FFF2-40B4-BE49-F238E27FC236}">
                <a16:creationId xmlns:a16="http://schemas.microsoft.com/office/drawing/2014/main" id="{DC194ED2-39A5-BE0E-903C-585C982FF845}"/>
              </a:ext>
            </a:extLst>
          </p:cNvPr>
          <p:cNvSpPr txBox="1">
            <a:spLocks/>
          </p:cNvSpPr>
          <p:nvPr/>
        </p:nvSpPr>
        <p:spPr>
          <a:xfrm>
            <a:off x="1830337" y="136522"/>
            <a:ext cx="9963730"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r>
              <a:rPr lang="fr-FR" sz="3600" dirty="0"/>
              <a:t>RETOUR D’EXPERIENCE POSITIVE CITOYENS</a:t>
            </a:r>
          </a:p>
        </p:txBody>
      </p:sp>
    </p:spTree>
    <p:extLst>
      <p:ext uri="{BB962C8B-B14F-4D97-AF65-F5344CB8AC3E}">
        <p14:creationId xmlns:p14="http://schemas.microsoft.com/office/powerpoint/2010/main" val="29933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2932418991"/>
              </p:ext>
            </p:extLst>
          </p:nvPr>
        </p:nvGraphicFramePr>
        <p:xfrm>
          <a:off x="655093" y="1430484"/>
          <a:ext cx="10945504" cy="3699776"/>
        </p:xfrm>
        <a:graphic>
          <a:graphicData uri="http://schemas.openxmlformats.org/drawingml/2006/table">
            <a:tbl>
              <a:tblPr firstRow="1" firstCol="1" bandRow="1">
                <a:tableStyleId>{5C22544A-7EE6-4342-B048-85BDC9FD1C3A}</a:tableStyleId>
              </a:tblPr>
              <a:tblGrid>
                <a:gridCol w="2198661">
                  <a:extLst>
                    <a:ext uri="{9D8B030D-6E8A-4147-A177-3AD203B41FA5}">
                      <a16:colId xmlns:a16="http://schemas.microsoft.com/office/drawing/2014/main" val="1304941621"/>
                    </a:ext>
                  </a:extLst>
                </a:gridCol>
                <a:gridCol w="1911878">
                  <a:extLst>
                    <a:ext uri="{9D8B030D-6E8A-4147-A177-3AD203B41FA5}">
                      <a16:colId xmlns:a16="http://schemas.microsoft.com/office/drawing/2014/main" val="2477474577"/>
                    </a:ext>
                  </a:extLst>
                </a:gridCol>
                <a:gridCol w="6834965">
                  <a:extLst>
                    <a:ext uri="{9D8B030D-6E8A-4147-A177-3AD203B41FA5}">
                      <a16:colId xmlns:a16="http://schemas.microsoft.com/office/drawing/2014/main" val="1047578781"/>
                    </a:ext>
                  </a:extLst>
                </a:gridCol>
              </a:tblGrid>
              <a:tr h="719204">
                <a:tc>
                  <a:txBody>
                    <a:bodyPr/>
                    <a:lstStyle/>
                    <a:p>
                      <a:pPr>
                        <a:spcAft>
                          <a:spcPts val="0"/>
                        </a:spcAft>
                      </a:pPr>
                      <a:r>
                        <a:rPr lang="fr-BE" sz="1800" dirty="0">
                          <a:effectLst/>
                        </a:rPr>
                        <a:t>Accueil/Intro</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lgn="ctr">
                        <a:spcAft>
                          <a:spcPts val="0"/>
                        </a:spcAft>
                      </a:pPr>
                      <a:endParaRPr lang="fr-BE" sz="1800" dirty="0">
                        <a:effectLst/>
                        <a:highlight>
                          <a:srgbClr val="FFFF00"/>
                        </a:highlight>
                        <a:latin typeface="Calibri" panose="020F0502020204030204" pitchFamily="34" charset="0"/>
                        <a:ea typeface="Calibri" panose="020F0502020204030204" pitchFamily="34" charset="0"/>
                      </a:endParaRPr>
                    </a:p>
                  </a:txBody>
                  <a:tcPr marL="44450" marR="44450" marT="0" marB="0" anchor="ctr"/>
                </a:tc>
                <a:tc>
                  <a:txBody>
                    <a:bodyPr/>
                    <a:lstStyle/>
                    <a:p>
                      <a:pPr>
                        <a:spcAft>
                          <a:spcPts val="0"/>
                        </a:spcAft>
                      </a:pPr>
                      <a:endParaRPr lang="fr-BE" sz="1800" dirty="0">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187563873"/>
                  </a:ext>
                </a:extLst>
              </a:tr>
              <a:tr h="719204">
                <a:tc>
                  <a:txBody>
                    <a:bodyPr/>
                    <a:lstStyle/>
                    <a:p>
                      <a:pPr>
                        <a:spcAft>
                          <a:spcPts val="0"/>
                        </a:spcAft>
                      </a:pPr>
                      <a:r>
                        <a:rPr lang="fr-BE" sz="1800" dirty="0">
                          <a:effectLst/>
                        </a:rPr>
                        <a:t>Prolongation P20</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lgn="ctr">
                        <a:spcAft>
                          <a:spcPts val="0"/>
                        </a:spcAft>
                      </a:pPr>
                      <a:r>
                        <a:rPr lang="fr-BE" sz="1800" dirty="0">
                          <a:effectLst/>
                        </a:rPr>
                        <a:t>5’</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spcAft>
                          <a:spcPts val="0"/>
                        </a:spcAft>
                      </a:pPr>
                      <a:r>
                        <a:rPr lang="fr-BE" sz="1800" dirty="0">
                          <a:effectLst/>
                        </a:rPr>
                        <a:t>Point par la région sur les modalités de prolongation de P20</a:t>
                      </a:r>
                      <a:endParaRPr lang="fr-BE" sz="1800" dirty="0">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2592535063"/>
                  </a:ext>
                </a:extLst>
              </a:tr>
              <a:tr h="719204">
                <a:tc>
                  <a:txBody>
                    <a:bodyPr/>
                    <a:lstStyle/>
                    <a:p>
                      <a:pPr>
                        <a:spcAft>
                          <a:spcPts val="0"/>
                        </a:spcAft>
                      </a:pPr>
                      <a:r>
                        <a:rPr lang="fr-BE" sz="1800" dirty="0">
                          <a:effectLst/>
                        </a:rPr>
                        <a:t>Tour de table projets</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lgn="ctr">
                        <a:spcAft>
                          <a:spcPts val="0"/>
                        </a:spcAft>
                      </a:pPr>
                      <a:r>
                        <a:rPr lang="fr-BE" sz="1800" dirty="0">
                          <a:effectLst/>
                        </a:rPr>
                        <a:t>20’</a:t>
                      </a:r>
                    </a:p>
                  </a:txBody>
                  <a:tcPr marL="44450" marR="44450" marT="0" marB="0" anchor="ctr"/>
                </a:tc>
                <a:tc>
                  <a:txBody>
                    <a:bodyPr/>
                    <a:lstStyle/>
                    <a:p>
                      <a:pPr>
                        <a:spcAft>
                          <a:spcPts val="0"/>
                        </a:spcAft>
                      </a:pPr>
                      <a:r>
                        <a:rPr lang="fr-BE" sz="1800" dirty="0">
                          <a:effectLst/>
                        </a:rPr>
                        <a:t>Présentation par les communes de leur projet respectif: </a:t>
                      </a:r>
                    </a:p>
                    <a:p>
                      <a:pPr>
                        <a:spcAft>
                          <a:spcPts val="0"/>
                        </a:spcAft>
                      </a:pPr>
                      <a:r>
                        <a:rPr lang="fr-BE" sz="1800" dirty="0">
                          <a:effectLst/>
                        </a:rPr>
                        <a:t>Résumé et état d’avancement en 1 minute </a:t>
                      </a:r>
                    </a:p>
                    <a:p>
                      <a:pPr>
                        <a:spcAft>
                          <a:spcPts val="0"/>
                        </a:spcAft>
                      </a:pPr>
                      <a:r>
                        <a:rPr lang="fr-BE" sz="1800" dirty="0">
                          <a:effectLst/>
                        </a:rPr>
                        <a:t>+ 1 visite virtuelle</a:t>
                      </a:r>
                    </a:p>
                  </a:txBody>
                  <a:tcPr marL="44450" marR="44450" marT="0" marB="0" anchor="ctr"/>
                </a:tc>
                <a:extLst>
                  <a:ext uri="{0D108BD9-81ED-4DB2-BD59-A6C34878D82A}">
                    <a16:rowId xmlns:a16="http://schemas.microsoft.com/office/drawing/2014/main" val="1779903617"/>
                  </a:ext>
                </a:extLst>
              </a:tr>
              <a:tr h="719204">
                <a:tc>
                  <a:txBody>
                    <a:bodyPr/>
                    <a:lstStyle/>
                    <a:p>
                      <a:pPr>
                        <a:spcAft>
                          <a:spcPts val="0"/>
                        </a:spcAft>
                      </a:pPr>
                      <a:r>
                        <a:rPr lang="fr-BE" sz="1800" dirty="0">
                          <a:effectLst/>
                        </a:rPr>
                        <a:t>Freins majeurs et facteurs de réussite</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lgn="ctr">
                        <a:spcAft>
                          <a:spcPts val="0"/>
                        </a:spcAft>
                      </a:pPr>
                      <a:r>
                        <a:rPr lang="fr-BE" sz="1800" dirty="0">
                          <a:effectLst/>
                        </a:rPr>
                        <a:t>30’</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spcAft>
                          <a:spcPts val="0"/>
                        </a:spcAft>
                      </a:pPr>
                      <a:r>
                        <a:rPr lang="fr-BE" sz="1800" dirty="0">
                          <a:effectLst/>
                        </a:rPr>
                        <a:t>Freins majeurs: échanges sur les solutions et bonnes pratiques</a:t>
                      </a:r>
                    </a:p>
                  </a:txBody>
                  <a:tcPr marL="44450" marR="44450" marT="0" marB="0" anchor="ctr"/>
                </a:tc>
                <a:extLst>
                  <a:ext uri="{0D108BD9-81ED-4DB2-BD59-A6C34878D82A}">
                    <a16:rowId xmlns:a16="http://schemas.microsoft.com/office/drawing/2014/main" val="1550349803"/>
                  </a:ext>
                </a:extLst>
              </a:tr>
              <a:tr h="719204">
                <a:tc>
                  <a:txBody>
                    <a:bodyPr/>
                    <a:lstStyle/>
                    <a:p>
                      <a:pPr>
                        <a:spcAft>
                          <a:spcPts val="0"/>
                        </a:spcAft>
                      </a:pPr>
                      <a:r>
                        <a:rPr lang="fr-BE" sz="1800" dirty="0">
                          <a:effectLst/>
                        </a:rPr>
                        <a:t>Conclusions</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lgn="ctr">
                        <a:spcAft>
                          <a:spcPts val="0"/>
                        </a:spcAft>
                      </a:pPr>
                      <a:r>
                        <a:rPr lang="fr-BE" sz="1800" dirty="0">
                          <a:effectLst/>
                        </a:rPr>
                        <a:t>10’</a:t>
                      </a:r>
                      <a:endParaRPr lang="fr-BE" sz="1800" dirty="0">
                        <a:effectLst/>
                        <a:latin typeface="Calibri" panose="020F0502020204030204" pitchFamily="34" charset="0"/>
                        <a:ea typeface="Calibri" panose="020F0502020204030204" pitchFamily="34" charset="0"/>
                      </a:endParaRPr>
                    </a:p>
                  </a:txBody>
                  <a:tcPr marL="44450" marR="44450" marT="0" marB="0" anchor="ctr"/>
                </a:tc>
                <a:tc>
                  <a:txBody>
                    <a:bodyPr/>
                    <a:lstStyle/>
                    <a:p>
                      <a:pPr>
                        <a:spcAft>
                          <a:spcPts val="0"/>
                        </a:spcAft>
                      </a:pPr>
                      <a:r>
                        <a:rPr lang="fr-BE" sz="1800" dirty="0">
                          <a:effectLst/>
                        </a:rPr>
                        <a:t>Points clés de la réunion à retenir</a:t>
                      </a:r>
                      <a:endParaRPr lang="fr-BE" sz="1800" dirty="0">
                        <a:effectLst/>
                        <a:latin typeface="Calibri" panose="020F0502020204030204" pitchFamily="34" charset="0"/>
                        <a:ea typeface="Calibri" panose="020F0502020204030204" pitchFamily="34" charset="0"/>
                      </a:endParaRPr>
                    </a:p>
                  </a:txBody>
                  <a:tcPr marL="44450" marR="44450" marT="0" marB="0" anchor="ctr"/>
                </a:tc>
                <a:extLst>
                  <a:ext uri="{0D108BD9-81ED-4DB2-BD59-A6C34878D82A}">
                    <a16:rowId xmlns:a16="http://schemas.microsoft.com/office/drawing/2014/main" val="1113287544"/>
                  </a:ext>
                </a:extLst>
              </a:tr>
            </a:tbl>
          </a:graphicData>
        </a:graphic>
      </p:graphicFrame>
      <p:sp>
        <p:nvSpPr>
          <p:cNvPr id="5" name="Titre 4">
            <a:extLst>
              <a:ext uri="{FF2B5EF4-FFF2-40B4-BE49-F238E27FC236}">
                <a16:creationId xmlns:a16="http://schemas.microsoft.com/office/drawing/2014/main" id="{60817554-B0D4-4F52-AA21-8BDB5FEDBBC7}"/>
              </a:ext>
            </a:extLst>
          </p:cNvPr>
          <p:cNvSpPr>
            <a:spLocks noGrp="1"/>
          </p:cNvSpPr>
          <p:nvPr>
            <p:ph type="title"/>
          </p:nvPr>
        </p:nvSpPr>
        <p:spPr>
          <a:xfrm>
            <a:off x="2495600" y="118521"/>
            <a:ext cx="9696400" cy="1143000"/>
          </a:xfrm>
        </p:spPr>
        <p:txBody>
          <a:bodyPr>
            <a:normAutofit/>
          </a:bodyPr>
          <a:lstStyle/>
          <a:p>
            <a:r>
              <a:rPr lang="fr-BE" sz="3600" b="1" dirty="0"/>
              <a:t>Ordre du jour</a:t>
            </a:r>
            <a:endParaRPr lang="fr-BE" sz="3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a:t>Points clés </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20</a:t>
            </a:fld>
            <a:endParaRPr lang="fr-BE"/>
          </a:p>
        </p:txBody>
      </p:sp>
    </p:spTree>
    <p:extLst>
      <p:ext uri="{BB962C8B-B14F-4D97-AF65-F5344CB8AC3E}">
        <p14:creationId xmlns:p14="http://schemas.microsoft.com/office/powerpoint/2010/main" val="3577915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21</a:t>
            </a:fld>
            <a:endParaRPr lang="fr-BE"/>
          </a:p>
        </p:txBody>
      </p:sp>
      <p:sp>
        <p:nvSpPr>
          <p:cNvPr id="5" name="ZoneTexte 4"/>
          <p:cNvSpPr txBox="1"/>
          <p:nvPr/>
        </p:nvSpPr>
        <p:spPr>
          <a:xfrm>
            <a:off x="730475" y="1103059"/>
            <a:ext cx="10731049" cy="10802957"/>
          </a:xfrm>
          <a:prstGeom prst="rect">
            <a:avLst/>
          </a:prstGeom>
          <a:noFill/>
        </p:spPr>
        <p:txBody>
          <a:bodyPr wrap="square" rtlCol="0">
            <a:spAutoFit/>
          </a:bodyPr>
          <a:lstStyle/>
          <a:p>
            <a:pPr marL="342900" indent="-342900">
              <a:buFont typeface="Arial" panose="020B0604020202020204" pitchFamily="34" charset="0"/>
              <a:buChar char="•"/>
            </a:pPr>
            <a:r>
              <a:rPr lang="fr-FR" sz="2400" i="1" dirty="0">
                <a:solidFill>
                  <a:srgbClr val="0F709E"/>
                </a:solidFill>
                <a:latin typeface="+mn-lt"/>
              </a:rPr>
              <a:t>Frein abordé: difficulté d’aborder le monde de l’enseignement</a:t>
            </a:r>
          </a:p>
          <a:p>
            <a:pPr marL="800100" lvl="1" indent="-342900">
              <a:buFont typeface="Arial" panose="020B0604020202020204" pitchFamily="34" charset="0"/>
              <a:buChar char="•"/>
            </a:pPr>
            <a:r>
              <a:rPr lang="fr-FR" sz="2400" i="1" dirty="0">
                <a:solidFill>
                  <a:srgbClr val="0F709E"/>
                </a:solidFill>
                <a:latin typeface="+mn-lt"/>
              </a:rPr>
              <a:t>Passer par les élus locaux surtout en milieu rural</a:t>
            </a:r>
          </a:p>
          <a:p>
            <a:pPr marL="800100" lvl="1" indent="-342900">
              <a:buFont typeface="Arial" panose="020B0604020202020204" pitchFamily="34" charset="0"/>
              <a:buChar char="•"/>
            </a:pPr>
            <a:r>
              <a:rPr lang="fr-FR" sz="2400" i="1" dirty="0">
                <a:solidFill>
                  <a:srgbClr val="0F709E"/>
                </a:solidFill>
                <a:latin typeface="+mn-lt"/>
              </a:rPr>
              <a:t>Directions des écoles à impliquer pour les faire adhérer et obtenir leur soutien</a:t>
            </a:r>
          </a:p>
          <a:p>
            <a:pPr marL="800100" lvl="1" indent="-342900">
              <a:buFont typeface="Arial" panose="020B0604020202020204" pitchFamily="34" charset="0"/>
              <a:buChar char="•"/>
            </a:pPr>
            <a:r>
              <a:rPr lang="fr-FR" sz="2400" i="1" dirty="0">
                <a:solidFill>
                  <a:srgbClr val="0F709E"/>
                </a:solidFill>
                <a:latin typeface="+mn-lt"/>
              </a:rPr>
              <a:t>Les enseignants adhérent lorsque la direction et l’échevinat soutiennent le projet</a:t>
            </a:r>
          </a:p>
          <a:p>
            <a:pPr marL="800100" lvl="1" indent="-342900">
              <a:buFont typeface="Arial" panose="020B0604020202020204" pitchFamily="34" charset="0"/>
              <a:buChar char="•"/>
            </a:pPr>
            <a:r>
              <a:rPr lang="fr-FR" sz="2400" i="1" dirty="0">
                <a:solidFill>
                  <a:srgbClr val="0F709E"/>
                </a:solidFill>
                <a:latin typeface="+mn-lt"/>
              </a:rPr>
              <a:t>Important de travailler avec la structure qui a de l’expérience du milieu scolaire</a:t>
            </a:r>
          </a:p>
          <a:p>
            <a:pPr marL="800100" lvl="1" indent="-342900">
              <a:buFont typeface="Arial" panose="020B0604020202020204" pitchFamily="34" charset="0"/>
              <a:buChar char="•"/>
            </a:pPr>
            <a:r>
              <a:rPr lang="fr-FR" sz="2400" i="1" dirty="0">
                <a:solidFill>
                  <a:srgbClr val="0F709E"/>
                </a:solidFill>
                <a:latin typeface="+mn-lt"/>
              </a:rPr>
              <a:t>L’accord et le soutien du PO sont aussi importants pour faire adhérer les écoles</a:t>
            </a:r>
          </a:p>
          <a:p>
            <a:pPr marL="342900" indent="-342900">
              <a:buFont typeface="Arial" panose="020B0604020202020204" pitchFamily="34" charset="0"/>
              <a:buChar char="•"/>
            </a:pPr>
            <a:r>
              <a:rPr lang="fr-FR" sz="2400" i="1" dirty="0">
                <a:solidFill>
                  <a:srgbClr val="0F709E"/>
                </a:solidFill>
                <a:latin typeface="+mn-lt"/>
              </a:rPr>
              <a:t>Quid proposition d’animation ouverte VS cadenassée?</a:t>
            </a:r>
          </a:p>
          <a:p>
            <a:pPr marL="800100" lvl="1" indent="-342900">
              <a:buFont typeface="Arial" panose="020B0604020202020204" pitchFamily="34" charset="0"/>
              <a:buChar char="•"/>
            </a:pPr>
            <a:r>
              <a:rPr lang="fr-FR" sz="2400" i="1" dirty="0">
                <a:solidFill>
                  <a:srgbClr val="0F709E"/>
                </a:solidFill>
                <a:latin typeface="+mn-lt"/>
              </a:rPr>
              <a:t>Une proposition ouverte permet d’intégrer la spécificité des écoles. Il est essentiel de coconstruire le projet mais attention au temps limité des enseignants bien sollicités sur d’autres projets. Pour s’adapter à cette contrainte, réduire au maximum les réunions et distribuer des questionnaires pour récolter l'avis des enseignantes tout au long du projet. </a:t>
            </a:r>
          </a:p>
          <a:p>
            <a:pPr marL="800100" lvl="1" indent="-342900">
              <a:buFont typeface="Arial" panose="020B0604020202020204" pitchFamily="34" charset="0"/>
              <a:buChar char="•"/>
            </a:pPr>
            <a:endParaRPr lang="fr-FR" sz="2400" i="1" dirty="0">
              <a:solidFill>
                <a:srgbClr val="0F709E"/>
              </a:solidFill>
              <a:latin typeface="+mn-lt"/>
            </a:endParaRPr>
          </a:p>
          <a:p>
            <a:pPr lvl="1"/>
            <a:endParaRPr lang="fr-FR" sz="2400" i="1" dirty="0">
              <a:solidFill>
                <a:srgbClr val="0F709E"/>
              </a:solidFill>
              <a:latin typeface="+mn-lt"/>
            </a:endParaRPr>
          </a:p>
          <a:p>
            <a:pPr marL="800100" lvl="1"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2" name="Titre 1">
            <a:extLst>
              <a:ext uri="{FF2B5EF4-FFF2-40B4-BE49-F238E27FC236}">
                <a16:creationId xmlns:a16="http://schemas.microsoft.com/office/drawing/2014/main" id="{CA10C79E-3282-EDAA-C8B4-4290781B9126}"/>
              </a:ext>
            </a:extLst>
          </p:cNvPr>
          <p:cNvSpPr txBox="1">
            <a:spLocks/>
          </p:cNvSpPr>
          <p:nvPr/>
        </p:nvSpPr>
        <p:spPr>
          <a:xfrm>
            <a:off x="1830337" y="136522"/>
            <a:ext cx="9963730" cy="1143000"/>
          </a:xfrm>
          <a:prstGeom prst="rect">
            <a:avLst/>
          </a:prstGeom>
        </p:spPr>
        <p:txBody>
          <a:bodyPr/>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r>
              <a:rPr lang="fr-FR" sz="3600" dirty="0"/>
              <a:t>POINTS-CLES – Mobilisation Ecoles</a:t>
            </a:r>
          </a:p>
        </p:txBody>
      </p:sp>
    </p:spTree>
    <p:extLst>
      <p:ext uri="{BB962C8B-B14F-4D97-AF65-F5344CB8AC3E}">
        <p14:creationId xmlns:p14="http://schemas.microsoft.com/office/powerpoint/2010/main" val="4948140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226BACEA-6742-68CD-C4E6-B29AFD885622}"/>
              </a:ext>
            </a:extLst>
          </p:cNvPr>
          <p:cNvSpPr>
            <a:spLocks noGrp="1"/>
          </p:cNvSpPr>
          <p:nvPr>
            <p:ph type="title"/>
          </p:nvPr>
        </p:nvSpPr>
        <p:spPr/>
        <p:txBody>
          <a:bodyPr/>
          <a:lstStyle/>
          <a:p>
            <a:endParaRPr lang="fr-FR"/>
          </a:p>
        </p:txBody>
      </p:sp>
      <p:sp>
        <p:nvSpPr>
          <p:cNvPr id="4" name="Espace réservé du contenu 3">
            <a:extLst>
              <a:ext uri="{FF2B5EF4-FFF2-40B4-BE49-F238E27FC236}">
                <a16:creationId xmlns:a16="http://schemas.microsoft.com/office/drawing/2014/main" id="{35E4A0F3-A3E5-2434-1E94-23426A8819B5}"/>
              </a:ext>
            </a:extLst>
          </p:cNvPr>
          <p:cNvSpPr>
            <a:spLocks noGrp="1"/>
          </p:cNvSpPr>
          <p:nvPr>
            <p:ph idx="1"/>
          </p:nvPr>
        </p:nvSpPr>
        <p:spPr/>
        <p:txBody>
          <a:bodyPr>
            <a:normAutofit/>
          </a:bodyPr>
          <a:lstStyle/>
          <a:p>
            <a:pPr>
              <a:buFont typeface="Arial" panose="020B0604020202020204" pitchFamily="34" charset="0"/>
              <a:buChar char="•"/>
            </a:pPr>
            <a:r>
              <a:rPr lang="fr-FR" sz="2600" i="1" dirty="0">
                <a:solidFill>
                  <a:srgbClr val="0F709E"/>
                </a:solidFill>
                <a:latin typeface="+mn-lt"/>
              </a:rPr>
              <a:t>Adaptation à la situation: les réunions ont été réduites au maximum et des questionnaires ont été distribués pour récolter l'avis des enseignantes tout au long du projet. </a:t>
            </a:r>
          </a:p>
          <a:p>
            <a:pPr>
              <a:buFont typeface="Arial" panose="020B0604020202020204" pitchFamily="34" charset="0"/>
              <a:buChar char="•"/>
            </a:pPr>
            <a:r>
              <a:rPr lang="fr-FR" sz="2600" i="1" dirty="0">
                <a:solidFill>
                  <a:srgbClr val="0F709E"/>
                </a:solidFill>
                <a:latin typeface="+mn-lt"/>
              </a:rPr>
              <a:t>Difficulté d’intégrer ce type de projet dans l’enseignement secondaire car il y a plus qu’un seul professeur concerné durant la période d’animation. Cela demande une coordination de plusieurs professeurs. Important de s’adapter à la réalité des écoles.</a:t>
            </a:r>
          </a:p>
          <a:p>
            <a:pPr>
              <a:buFont typeface="Arial" panose="020B0604020202020204" pitchFamily="34" charset="0"/>
              <a:buChar char="•"/>
            </a:pPr>
            <a:r>
              <a:rPr lang="fr-FR" sz="2600" i="1" dirty="0">
                <a:solidFill>
                  <a:srgbClr val="0F709E"/>
                </a:solidFill>
                <a:latin typeface="+mn-lt"/>
              </a:rPr>
              <a:t>Rentrer dans les écoles par le biais d’autres projets (exemple une demande émanant de l’Athénée de Neufchâteau pour une isolation du bâtiment a été une porte d’entrée pour le projet de mobilisation)</a:t>
            </a:r>
          </a:p>
          <a:p>
            <a:endParaRPr lang="fr-FR" dirty="0"/>
          </a:p>
        </p:txBody>
      </p:sp>
      <p:sp>
        <p:nvSpPr>
          <p:cNvPr id="2" name="Espace réservé du numéro de diapositive 1">
            <a:extLst>
              <a:ext uri="{FF2B5EF4-FFF2-40B4-BE49-F238E27FC236}">
                <a16:creationId xmlns:a16="http://schemas.microsoft.com/office/drawing/2014/main" id="{E3766085-B145-8BE5-D325-B0BE77816308}"/>
              </a:ext>
            </a:extLst>
          </p:cNvPr>
          <p:cNvSpPr>
            <a:spLocks noGrp="1"/>
          </p:cNvSpPr>
          <p:nvPr>
            <p:ph type="sldNum" sz="quarter" idx="12"/>
          </p:nvPr>
        </p:nvSpPr>
        <p:spPr/>
        <p:txBody>
          <a:bodyPr/>
          <a:lstStyle/>
          <a:p>
            <a:fld id="{600F7983-D4B0-46EE-83F5-C6E431D5736B}" type="slidenum">
              <a:rPr lang="fr-BE" smtClean="0"/>
              <a:pPr/>
              <a:t>22</a:t>
            </a:fld>
            <a:endParaRPr lang="fr-BE"/>
          </a:p>
        </p:txBody>
      </p:sp>
    </p:spTree>
    <p:extLst>
      <p:ext uri="{BB962C8B-B14F-4D97-AF65-F5344CB8AC3E}">
        <p14:creationId xmlns:p14="http://schemas.microsoft.com/office/powerpoint/2010/main" val="636596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492F01A-BFC4-5177-1AEE-9F283E2BF918}"/>
              </a:ext>
            </a:extLst>
          </p:cNvPr>
          <p:cNvSpPr>
            <a:spLocks noGrp="1"/>
          </p:cNvSpPr>
          <p:nvPr>
            <p:ph type="title"/>
          </p:nvPr>
        </p:nvSpPr>
        <p:spPr/>
        <p:txBody>
          <a:bodyPr>
            <a:normAutofit fontScale="90000"/>
          </a:bodyPr>
          <a:lstStyle/>
          <a:p>
            <a:r>
              <a:rPr lang="fr-FR" sz="4400" dirty="0"/>
              <a:t>POINTS-CLES – Mobilisation citoyens</a:t>
            </a:r>
            <a:br>
              <a:rPr lang="fr-FR" sz="4400" dirty="0"/>
            </a:br>
            <a:endParaRPr lang="fr-FR" dirty="0"/>
          </a:p>
        </p:txBody>
      </p:sp>
      <p:sp>
        <p:nvSpPr>
          <p:cNvPr id="4" name="Espace réservé du contenu 3">
            <a:extLst>
              <a:ext uri="{FF2B5EF4-FFF2-40B4-BE49-F238E27FC236}">
                <a16:creationId xmlns:a16="http://schemas.microsoft.com/office/drawing/2014/main" id="{F33ADB41-72CB-664D-7BD7-A755B6200D94}"/>
              </a:ext>
            </a:extLst>
          </p:cNvPr>
          <p:cNvSpPr>
            <a:spLocks noGrp="1"/>
          </p:cNvSpPr>
          <p:nvPr>
            <p:ph idx="1"/>
          </p:nvPr>
        </p:nvSpPr>
        <p:spPr>
          <a:xfrm>
            <a:off x="609600" y="1166018"/>
            <a:ext cx="10972800" cy="4525963"/>
          </a:xfrm>
        </p:spPr>
        <p:txBody>
          <a:bodyPr>
            <a:normAutofit fontScale="92500" lnSpcReduction="10000"/>
          </a:bodyPr>
          <a:lstStyle/>
          <a:p>
            <a:pPr>
              <a:buFont typeface="Arial" panose="020B0604020202020204" pitchFamily="34" charset="0"/>
              <a:buChar char="•"/>
            </a:pPr>
            <a:r>
              <a:rPr lang="fr-BE" sz="2400" i="1" dirty="0">
                <a:solidFill>
                  <a:srgbClr val="0F709E"/>
                </a:solidFill>
                <a:latin typeface="+mn-lt"/>
              </a:rPr>
              <a:t>Importance des partenariats </a:t>
            </a:r>
            <a:r>
              <a:rPr lang="fr-BE" sz="2400" i="1" dirty="0" err="1">
                <a:solidFill>
                  <a:srgbClr val="0F709E"/>
                </a:solidFill>
                <a:latin typeface="+mn-lt"/>
              </a:rPr>
              <a:t>multi-thématiques</a:t>
            </a:r>
            <a:r>
              <a:rPr lang="fr-BE" sz="2400" i="1" dirty="0">
                <a:solidFill>
                  <a:srgbClr val="0F709E"/>
                </a:solidFill>
                <a:latin typeface="+mn-lt"/>
              </a:rPr>
              <a:t> qui ont déjà leur public plutôt que des offres d’animations isolées</a:t>
            </a:r>
          </a:p>
          <a:p>
            <a:pPr>
              <a:buFont typeface="Arial" panose="020B0604020202020204" pitchFamily="34" charset="0"/>
              <a:buChar char="•"/>
            </a:pPr>
            <a:r>
              <a:rPr lang="fr-BE" sz="2400" i="1" dirty="0">
                <a:solidFill>
                  <a:srgbClr val="0F709E"/>
                </a:solidFill>
                <a:latin typeface="+mn-lt"/>
              </a:rPr>
              <a:t>Mélanger les activités de type artistique/convivial et cérébral (atelier NRJ, …)</a:t>
            </a:r>
          </a:p>
          <a:p>
            <a:pPr>
              <a:buFont typeface="Arial" panose="020B0604020202020204" pitchFamily="34" charset="0"/>
              <a:buChar char="•"/>
            </a:pPr>
            <a:r>
              <a:rPr lang="fr-FR" sz="2400" i="1" dirty="0">
                <a:solidFill>
                  <a:srgbClr val="0F709E"/>
                </a:solidFill>
                <a:latin typeface="+mn-lt"/>
              </a:rPr>
              <a:t>Des ateliers pratiques qui permettent de mettre la main à la pâte. Du concret!</a:t>
            </a:r>
          </a:p>
          <a:p>
            <a:pPr>
              <a:buFont typeface="Arial" panose="020B0604020202020204" pitchFamily="34" charset="0"/>
              <a:buChar char="•"/>
            </a:pPr>
            <a:r>
              <a:rPr lang="fr-FR" sz="2400" i="1" dirty="0">
                <a:solidFill>
                  <a:srgbClr val="0F709E"/>
                </a:solidFill>
                <a:latin typeface="+mn-lt"/>
              </a:rPr>
              <a:t>Important de viser plusieurs canaux de communication</a:t>
            </a:r>
          </a:p>
          <a:p>
            <a:pPr>
              <a:buFont typeface="Arial" panose="020B0604020202020204" pitchFamily="34" charset="0"/>
              <a:buChar char="•"/>
            </a:pPr>
            <a:r>
              <a:rPr lang="fr-FR" sz="2400" i="1" dirty="0">
                <a:solidFill>
                  <a:srgbClr val="0F709E"/>
                </a:solidFill>
                <a:latin typeface="+mn-lt"/>
              </a:rPr>
              <a:t>La thématique de mobilité est un parent pauvre dans la mobilisation</a:t>
            </a:r>
            <a:r>
              <a:rPr lang="fr-FR" sz="2400" i="1" dirty="0">
                <a:solidFill>
                  <a:srgbClr val="0F709E"/>
                </a:solidFill>
                <a:latin typeface="+mn-lt"/>
                <a:sym typeface="Wingdings" panose="05000000000000000000" pitchFamily="2" charset="2"/>
              </a:rPr>
              <a:t> demande un changement d’habitude, l’expertise sur la thématique se concentre sur le milieu urbain, etc.</a:t>
            </a:r>
          </a:p>
          <a:p>
            <a:pPr>
              <a:buFont typeface="Arial" panose="020B0604020202020204" pitchFamily="34" charset="0"/>
              <a:buChar char="•"/>
            </a:pPr>
            <a:r>
              <a:rPr lang="fr-FR" sz="2400" i="1" dirty="0">
                <a:solidFill>
                  <a:srgbClr val="0F709E"/>
                </a:solidFill>
                <a:latin typeface="+mn-lt"/>
                <a:sym typeface="Wingdings" panose="05000000000000000000" pitchFamily="2" charset="2"/>
              </a:rPr>
              <a:t>Retour positif sur l’animation l’atelier fresque du climat (prendre en compte la gestion des émotions après ce type d’atelier) suivi d’un atelier « 2 tonnes » qui donne les leviers d’actions. Exemple de la commune de </a:t>
            </a:r>
            <a:r>
              <a:rPr lang="fr-FR" sz="2400" i="1" dirty="0" err="1">
                <a:solidFill>
                  <a:srgbClr val="0F709E"/>
                </a:solidFill>
                <a:latin typeface="+mn-lt"/>
                <a:sym typeface="Wingdings" panose="05000000000000000000" pitchFamily="2" charset="2"/>
              </a:rPr>
              <a:t>Ramilies</a:t>
            </a:r>
            <a:r>
              <a:rPr lang="fr-FR" sz="2400" i="1" dirty="0">
                <a:solidFill>
                  <a:srgbClr val="0F709E"/>
                </a:solidFill>
                <a:latin typeface="+mn-lt"/>
                <a:sym typeface="Wingdings" panose="05000000000000000000" pitchFamily="2" charset="2"/>
              </a:rPr>
              <a:t> dans le BW</a:t>
            </a:r>
          </a:p>
          <a:p>
            <a:pPr>
              <a:buFont typeface="Arial" panose="020B0604020202020204" pitchFamily="34" charset="0"/>
              <a:buChar char="•"/>
            </a:pPr>
            <a:r>
              <a:rPr lang="fr-FR" sz="2400" i="1" dirty="0">
                <a:solidFill>
                  <a:srgbClr val="0F709E"/>
                </a:solidFill>
                <a:latin typeface="+mn-lt"/>
                <a:sym typeface="Wingdings" panose="05000000000000000000" pitchFamily="2" charset="2"/>
              </a:rPr>
              <a:t>L’</a:t>
            </a:r>
            <a:r>
              <a:rPr lang="fr-FR" sz="2400" i="1" dirty="0" err="1">
                <a:solidFill>
                  <a:srgbClr val="0F709E"/>
                </a:solidFill>
                <a:latin typeface="+mn-lt"/>
                <a:sym typeface="Wingdings" panose="05000000000000000000" pitchFamily="2" charset="2"/>
              </a:rPr>
              <a:t>AwAC</a:t>
            </a:r>
            <a:r>
              <a:rPr lang="fr-FR" sz="2400" i="1" dirty="0">
                <a:solidFill>
                  <a:srgbClr val="0F709E"/>
                </a:solidFill>
                <a:latin typeface="+mn-lt"/>
                <a:sym typeface="Wingdings" panose="05000000000000000000" pitchFamily="2" charset="2"/>
              </a:rPr>
              <a:t> propose un calculateur qui s’adresse aux particuliers et adapté à la Wallonie. Il permet d’estimer l’impact C de son mode de vie et les gains CO2 liés  à d’autres choix plus vertueux. </a:t>
            </a:r>
            <a:r>
              <a:rPr lang="fr-FR" sz="2400" i="1">
                <a:solidFill>
                  <a:srgbClr val="0F709E"/>
                </a:solidFill>
                <a:latin typeface="+mn-lt"/>
                <a:sym typeface="Wingdings" panose="05000000000000000000" pitchFamily="2" charset="2"/>
              </a:rPr>
              <a:t>Plus d’infos: </a:t>
            </a:r>
            <a:endParaRPr lang="fr-FR" sz="2400" i="1" dirty="0">
              <a:solidFill>
                <a:srgbClr val="0F709E"/>
              </a:solidFill>
              <a:latin typeface="+mn-lt"/>
            </a:endParaRPr>
          </a:p>
        </p:txBody>
      </p:sp>
      <p:sp>
        <p:nvSpPr>
          <p:cNvPr id="2" name="Espace réservé du numéro de diapositive 1">
            <a:extLst>
              <a:ext uri="{FF2B5EF4-FFF2-40B4-BE49-F238E27FC236}">
                <a16:creationId xmlns:a16="http://schemas.microsoft.com/office/drawing/2014/main" id="{F31D6B99-B5B0-327C-AB09-DEA55609F2C8}"/>
              </a:ext>
            </a:extLst>
          </p:cNvPr>
          <p:cNvSpPr>
            <a:spLocks noGrp="1"/>
          </p:cNvSpPr>
          <p:nvPr>
            <p:ph type="sldNum" sz="quarter" idx="12"/>
          </p:nvPr>
        </p:nvSpPr>
        <p:spPr/>
        <p:txBody>
          <a:bodyPr/>
          <a:lstStyle/>
          <a:p>
            <a:fld id="{600F7983-D4B0-46EE-83F5-C6E431D5736B}" type="slidenum">
              <a:rPr lang="fr-BE" smtClean="0"/>
              <a:pPr/>
              <a:t>23</a:t>
            </a:fld>
            <a:endParaRPr lang="fr-BE"/>
          </a:p>
        </p:txBody>
      </p:sp>
    </p:spTree>
    <p:extLst>
      <p:ext uri="{BB962C8B-B14F-4D97-AF65-F5344CB8AC3E}">
        <p14:creationId xmlns:p14="http://schemas.microsoft.com/office/powerpoint/2010/main" val="2126416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B44A72C7-403A-437C-9866-82138F22A701}"/>
              </a:ext>
            </a:extLst>
          </p:cNvPr>
          <p:cNvSpPr>
            <a:spLocks noGrp="1"/>
          </p:cNvSpPr>
          <p:nvPr>
            <p:ph type="subTitle" idx="1"/>
          </p:nvPr>
        </p:nvSpPr>
        <p:spPr/>
        <p:txBody>
          <a:bodyPr vert="horz" lIns="91440" tIns="45720" rIns="91440" bIns="45720" rtlCol="0" anchor="t">
            <a:normAutofit/>
          </a:bodyPr>
          <a:lstStyle/>
          <a:p>
            <a:r>
              <a:rPr lang="fr-FR" sz="2800" dirty="0"/>
              <a:t>Contact:</a:t>
            </a:r>
          </a:p>
          <a:p>
            <a:r>
              <a:rPr lang="fr-FR" sz="2800">
                <a:latin typeface="Helvetica"/>
                <a:cs typeface="Helvetica"/>
                <a:hlinkClick r:id="rId2"/>
              </a:rPr>
              <a:t>conventiondesmaires@spw.wallonie.be</a:t>
            </a:r>
            <a:r>
              <a:rPr lang="fr-FR">
                <a:latin typeface="Helvetica"/>
                <a:cs typeface="Helvetica"/>
              </a:rPr>
              <a:t> </a:t>
            </a:r>
            <a:endParaRPr lang="fr-FR" sz="2800" dirty="0"/>
          </a:p>
          <a:p>
            <a:r>
              <a:rPr lang="fr-FR" sz="2800">
                <a:latin typeface="Helvetica"/>
                <a:cs typeface="Helvetica"/>
              </a:rPr>
              <a:t>Site internet </a:t>
            </a:r>
            <a:r>
              <a:rPr lang="fr-FR">
                <a:latin typeface="Helvetica"/>
                <a:cs typeface="Helvetica"/>
              </a:rPr>
              <a:t>: </a:t>
            </a:r>
            <a:r>
              <a:rPr lang="fr-FR">
                <a:latin typeface="Helvetica"/>
                <a:cs typeface="Helvetica"/>
                <a:hlinkClick r:id="rId3">
                  <a:extLst>
                    <a:ext uri="{A12FA001-AC4F-418D-AE19-62706E023703}">
                      <ahyp:hlinkClr xmlns:ahyp="http://schemas.microsoft.com/office/drawing/2018/hyperlinkcolor" val="tx"/>
                    </a:ext>
                  </a:extLst>
                </a:hlinkClick>
              </a:rPr>
              <a:t>conventiondesmaires.wallonie.be</a:t>
            </a:r>
            <a:endParaRPr lang="fr-FR">
              <a:latin typeface="Helvetica"/>
              <a:cs typeface="Helvetica"/>
            </a:endParaRPr>
          </a:p>
          <a:p>
            <a:endParaRPr lang="fr-BE" dirty="0"/>
          </a:p>
        </p:txBody>
      </p:sp>
      <p:sp>
        <p:nvSpPr>
          <p:cNvPr id="3" name="Espace réservé du texte 2">
            <a:extLst>
              <a:ext uri="{FF2B5EF4-FFF2-40B4-BE49-F238E27FC236}">
                <a16:creationId xmlns:a16="http://schemas.microsoft.com/office/drawing/2014/main" id="{1A849761-883E-4B30-99BF-0902E0AA7E83}"/>
              </a:ext>
            </a:extLst>
          </p:cNvPr>
          <p:cNvSpPr>
            <a:spLocks noGrp="1"/>
          </p:cNvSpPr>
          <p:nvPr>
            <p:ph type="body" sz="quarter" idx="10"/>
          </p:nvPr>
        </p:nvSpPr>
        <p:spPr/>
        <p:txBody>
          <a:bodyPr/>
          <a:lstStyle/>
          <a:p>
            <a:r>
              <a:rPr lang="fr-FR" sz="4400" dirty="0">
                <a:latin typeface="+mn-lt"/>
              </a:rPr>
              <a:t>Merci pour votre </a:t>
            </a:r>
            <a:r>
              <a:rPr lang="fr-FR" dirty="0">
                <a:latin typeface="+mn-lt"/>
              </a:rPr>
              <a:t>participation</a:t>
            </a:r>
            <a:r>
              <a:rPr lang="fr-FR" sz="4400" dirty="0">
                <a:latin typeface="+mn-lt"/>
              </a:rPr>
              <a:t>!</a:t>
            </a:r>
            <a:endParaRPr lang="fr-BE" dirty="0"/>
          </a:p>
        </p:txBody>
      </p:sp>
    </p:spTree>
    <p:extLst>
      <p:ext uri="{BB962C8B-B14F-4D97-AF65-F5344CB8AC3E}">
        <p14:creationId xmlns:p14="http://schemas.microsoft.com/office/powerpoint/2010/main" val="79052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dirty="0"/>
              <a:t>modalités de prolongation de P20</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3</a:t>
            </a:fld>
            <a:endParaRPr lang="fr-BE" dirty="0"/>
          </a:p>
        </p:txBody>
      </p:sp>
    </p:spTree>
    <p:extLst>
      <p:ext uri="{BB962C8B-B14F-4D97-AF65-F5344CB8AC3E}">
        <p14:creationId xmlns:p14="http://schemas.microsoft.com/office/powerpoint/2010/main" val="73717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6B0D570-A779-F539-E079-A8F7D890719F}"/>
              </a:ext>
            </a:extLst>
          </p:cNvPr>
          <p:cNvSpPr>
            <a:spLocks noGrp="1"/>
          </p:cNvSpPr>
          <p:nvPr>
            <p:ph type="title"/>
          </p:nvPr>
        </p:nvSpPr>
        <p:spPr/>
        <p:txBody>
          <a:bodyPr/>
          <a:lstStyle/>
          <a:p>
            <a:r>
              <a:rPr lang="fr-BE" dirty="0"/>
              <a:t>Prolongation POLLEC 2020</a:t>
            </a:r>
          </a:p>
        </p:txBody>
      </p:sp>
      <p:sp>
        <p:nvSpPr>
          <p:cNvPr id="6" name="Espace réservé du contenu 5">
            <a:extLst>
              <a:ext uri="{FF2B5EF4-FFF2-40B4-BE49-F238E27FC236}">
                <a16:creationId xmlns:a16="http://schemas.microsoft.com/office/drawing/2014/main" id="{E7FE32D5-DDA9-799B-09BA-CF968BB612D6}"/>
              </a:ext>
            </a:extLst>
          </p:cNvPr>
          <p:cNvSpPr>
            <a:spLocks noGrp="1"/>
          </p:cNvSpPr>
          <p:nvPr>
            <p:ph idx="1"/>
          </p:nvPr>
        </p:nvSpPr>
        <p:spPr>
          <a:xfrm>
            <a:off x="423333" y="1049870"/>
            <a:ext cx="10972800" cy="4525963"/>
          </a:xfrm>
        </p:spPr>
        <p:txBody>
          <a:bodyPr anchor="ctr"/>
          <a:lstStyle/>
          <a:p>
            <a:pPr>
              <a:lnSpc>
                <a:spcPct val="250000"/>
              </a:lnSpc>
              <a:buFont typeface="Arial" panose="020B0604020202020204" pitchFamily="34" charset="0"/>
              <a:buChar char="•"/>
            </a:pPr>
            <a:r>
              <a:rPr lang="fr-BE" sz="1800" b="1" dirty="0">
                <a:latin typeface="Calibri" panose="020F0502020204030204" pitchFamily="34" charset="0"/>
                <a:ea typeface="Times New Roman" panose="02020603050405020304" pitchFamily="18" charset="0"/>
              </a:rPr>
              <a:t>R</a:t>
            </a:r>
            <a:r>
              <a:rPr lang="fr-BE" sz="1800" b="1" dirty="0">
                <a:effectLst/>
                <a:latin typeface="Calibri" panose="020F0502020204030204" pitchFamily="34" charset="0"/>
                <a:ea typeface="Times New Roman" panose="02020603050405020304" pitchFamily="18" charset="0"/>
              </a:rPr>
              <a:t>eport de la fin du subside</a:t>
            </a:r>
            <a:r>
              <a:rPr lang="fr-BE" sz="1800" dirty="0">
                <a:effectLst/>
                <a:latin typeface="Calibri" panose="020F0502020204030204" pitchFamily="34" charset="0"/>
                <a:ea typeface="Times New Roman" panose="02020603050405020304" pitchFamily="18" charset="0"/>
              </a:rPr>
              <a:t> POLLEC 2020 investissement au 30 juin </a:t>
            </a:r>
            <a:r>
              <a:rPr lang="fr-BE" sz="1800" b="1" dirty="0">
                <a:effectLst/>
                <a:latin typeface="Calibri" panose="020F0502020204030204" pitchFamily="34" charset="0"/>
                <a:ea typeface="Times New Roman" panose="02020603050405020304" pitchFamily="18" charset="0"/>
              </a:rPr>
              <a:t>2024</a:t>
            </a:r>
            <a:r>
              <a:rPr lang="fr-BE" sz="1800" dirty="0">
                <a:effectLst/>
                <a:latin typeface="Calibri" panose="020F0502020204030204" pitchFamily="34" charset="0"/>
                <a:ea typeface="Times New Roman" panose="02020603050405020304" pitchFamily="18" charset="0"/>
              </a:rPr>
              <a:t> </a:t>
            </a:r>
          </a:p>
          <a:p>
            <a:pPr lvl="1">
              <a:lnSpc>
                <a:spcPct val="250000"/>
              </a:lnSpc>
            </a:pPr>
            <a:r>
              <a:rPr lang="fr-BE" sz="1400" dirty="0">
                <a:latin typeface="Calibri" panose="020F0502020204030204" pitchFamily="34" charset="0"/>
                <a:ea typeface="Times New Roman" panose="02020603050405020304" pitchFamily="18" charset="0"/>
              </a:rPr>
              <a:t>Rapport final à remettre au plus tard le 31 décembre 2024</a:t>
            </a:r>
            <a:endParaRPr lang="fr-BE" sz="1400" dirty="0">
              <a:effectLst/>
              <a:latin typeface="Calibri" panose="020F0502020204030204" pitchFamily="34" charset="0"/>
              <a:ea typeface="Times New Roman" panose="02020603050405020304" pitchFamily="18" charset="0"/>
            </a:endParaRPr>
          </a:p>
          <a:p>
            <a:pPr>
              <a:lnSpc>
                <a:spcPct val="250000"/>
              </a:lnSpc>
              <a:buFont typeface="Arial" panose="020B0604020202020204" pitchFamily="34" charset="0"/>
              <a:buChar char="•"/>
            </a:pPr>
            <a:r>
              <a:rPr lang="fr-BE" sz="1800" b="1" dirty="0">
                <a:latin typeface="Calibri" panose="020F0502020204030204" pitchFamily="34" charset="0"/>
                <a:ea typeface="Times New Roman" panose="02020603050405020304" pitchFamily="18" charset="0"/>
              </a:rPr>
              <a:t>S</a:t>
            </a:r>
            <a:r>
              <a:rPr lang="fr-BE" sz="1800" b="1" dirty="0">
                <a:effectLst/>
                <a:latin typeface="Calibri" panose="020F0502020204030204" pitchFamily="34" charset="0"/>
                <a:ea typeface="Times New Roman" panose="02020603050405020304" pitchFamily="18" charset="0"/>
              </a:rPr>
              <a:t>uppression de l’échéance pour l’attribution des marchés</a:t>
            </a:r>
            <a:r>
              <a:rPr lang="fr-BE" sz="1800" dirty="0">
                <a:effectLst/>
                <a:latin typeface="Calibri" panose="020F0502020204030204" pitchFamily="34" charset="0"/>
                <a:ea typeface="Times New Roman" panose="02020603050405020304" pitchFamily="18" charset="0"/>
              </a:rPr>
              <a:t> liés aux projets d’investissement </a:t>
            </a:r>
          </a:p>
          <a:p>
            <a:pPr>
              <a:lnSpc>
                <a:spcPct val="250000"/>
              </a:lnSpc>
              <a:buFont typeface="Arial" panose="020B0604020202020204" pitchFamily="34" charset="0"/>
              <a:buChar char="•"/>
            </a:pPr>
            <a:r>
              <a:rPr lang="fr-BE" sz="1800" b="1" dirty="0">
                <a:latin typeface="Calibri" panose="020F0502020204030204" pitchFamily="34" charset="0"/>
                <a:ea typeface="Times New Roman" panose="02020603050405020304" pitchFamily="18" charset="0"/>
              </a:rPr>
              <a:t>Notification</a:t>
            </a:r>
            <a:r>
              <a:rPr lang="fr-BE" sz="1800" dirty="0">
                <a:latin typeface="Calibri" panose="020F0502020204030204" pitchFamily="34" charset="0"/>
                <a:ea typeface="Times New Roman" panose="02020603050405020304" pitchFamily="18" charset="0"/>
              </a:rPr>
              <a:t> de l’AM modifié via Nemo</a:t>
            </a:r>
          </a:p>
          <a:p>
            <a:pPr>
              <a:lnSpc>
                <a:spcPct val="250000"/>
              </a:lnSpc>
              <a:buFont typeface="Arial" panose="020B0604020202020204" pitchFamily="34" charset="0"/>
              <a:buChar char="•"/>
            </a:pPr>
            <a:r>
              <a:rPr lang="fr-BE" sz="1800" dirty="0">
                <a:effectLst/>
                <a:latin typeface="Calibri" panose="020F0502020204030204" pitchFamily="34" charset="0"/>
                <a:ea typeface="Times New Roman" panose="02020603050405020304" pitchFamily="18" charset="0"/>
              </a:rPr>
              <a:t>Version consolidée des AM sur le site internet: </a:t>
            </a:r>
            <a:r>
              <a:rPr lang="fr-BE" sz="1800" dirty="0">
                <a:effectLst/>
                <a:latin typeface="Calibri" panose="020F0502020204030204" pitchFamily="34" charset="0"/>
                <a:ea typeface="Times New Roman" panose="02020603050405020304" pitchFamily="18" charset="0"/>
                <a:hlinkClick r:id="rId2"/>
              </a:rPr>
              <a:t>Appels POLLEC  : suivi des subventions et rapportage </a:t>
            </a:r>
            <a:endParaRPr lang="fr-BE" sz="1800" dirty="0">
              <a:effectLst/>
              <a:latin typeface="Calibri" panose="020F0502020204030204" pitchFamily="34" charset="0"/>
              <a:ea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23F877C-E1E7-4061-6F42-F4AB677EBFA7}"/>
              </a:ext>
            </a:extLst>
          </p:cNvPr>
          <p:cNvSpPr>
            <a:spLocks noGrp="1"/>
          </p:cNvSpPr>
          <p:nvPr>
            <p:ph type="sldNum" sz="quarter" idx="12"/>
          </p:nvPr>
        </p:nvSpPr>
        <p:spPr/>
        <p:txBody>
          <a:bodyPr/>
          <a:lstStyle/>
          <a:p>
            <a:fld id="{600F7983-D4B0-46EE-83F5-C6E431D5736B}" type="slidenum">
              <a:rPr lang="fr-BE" smtClean="0"/>
              <a:pPr/>
              <a:t>4</a:t>
            </a:fld>
            <a:endParaRPr lang="fr-BE" dirty="0"/>
          </a:p>
        </p:txBody>
      </p:sp>
    </p:spTree>
    <p:extLst>
      <p:ext uri="{BB962C8B-B14F-4D97-AF65-F5344CB8AC3E}">
        <p14:creationId xmlns:p14="http://schemas.microsoft.com/office/powerpoint/2010/main" val="3293073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dirty="0"/>
              <a:t>Tour de table</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5</a:t>
            </a:fld>
            <a:endParaRPr lang="fr-BE" dirty="0"/>
          </a:p>
        </p:txBody>
      </p:sp>
    </p:spTree>
    <p:extLst>
      <p:ext uri="{BB962C8B-B14F-4D97-AF65-F5344CB8AC3E}">
        <p14:creationId xmlns:p14="http://schemas.microsoft.com/office/powerpoint/2010/main" val="1191661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6</a:t>
            </a:fld>
            <a:endParaRPr lang="fr-BE" dirty="0"/>
          </a:p>
        </p:txBody>
      </p:sp>
      <p:sp>
        <p:nvSpPr>
          <p:cNvPr id="5" name="ZoneTexte 4"/>
          <p:cNvSpPr txBox="1"/>
          <p:nvPr/>
        </p:nvSpPr>
        <p:spPr>
          <a:xfrm>
            <a:off x="609600" y="1267809"/>
            <a:ext cx="10731049" cy="4893647"/>
          </a:xfrm>
          <a:prstGeom prst="rect">
            <a:avLst/>
          </a:prstGeom>
          <a:noFill/>
        </p:spPr>
        <p:txBody>
          <a:bodyPr wrap="square" rtlCol="0">
            <a:spAutoFit/>
          </a:bodyPr>
          <a:lstStyle/>
          <a:p>
            <a:r>
              <a:rPr lang="fr-FR" sz="2400" i="1" dirty="0">
                <a:solidFill>
                  <a:srgbClr val="0F709E"/>
                </a:solidFill>
                <a:latin typeface="+mn-lt"/>
              </a:rPr>
              <a:t>TOUR DE TABLE : point projet en 1 minute </a:t>
            </a: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r>
              <a:rPr lang="fr-FR" sz="2400" i="1" dirty="0">
                <a:solidFill>
                  <a:srgbClr val="0F709E"/>
                </a:solidFill>
                <a:latin typeface="+mn-lt"/>
              </a:rPr>
              <a:t>Commune</a:t>
            </a:r>
          </a:p>
          <a:p>
            <a:pPr marL="342900" indent="-342900">
              <a:buFont typeface="Arial" panose="020B0604020202020204" pitchFamily="34" charset="0"/>
              <a:buChar char="•"/>
            </a:pPr>
            <a:r>
              <a:rPr lang="fr-FR" sz="2400" i="1" dirty="0">
                <a:solidFill>
                  <a:srgbClr val="0F709E"/>
                </a:solidFill>
                <a:latin typeface="+mn-lt"/>
              </a:rPr>
              <a:t>Projet développé </a:t>
            </a:r>
          </a:p>
          <a:p>
            <a:pPr marL="342900" indent="-342900">
              <a:buFont typeface="Arial" panose="020B0604020202020204" pitchFamily="34" charset="0"/>
              <a:buChar char="•"/>
            </a:pPr>
            <a:r>
              <a:rPr lang="fr-FR" sz="2400" i="1" dirty="0">
                <a:solidFill>
                  <a:srgbClr val="0F709E"/>
                </a:solidFill>
                <a:latin typeface="+mn-lt"/>
              </a:rPr>
              <a:t>Etat d’avancement</a:t>
            </a: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
        <p:nvSpPr>
          <p:cNvPr id="3" name="Titre 4">
            <a:extLst>
              <a:ext uri="{FF2B5EF4-FFF2-40B4-BE49-F238E27FC236}">
                <a16:creationId xmlns:a16="http://schemas.microsoft.com/office/drawing/2014/main" id="{2A1AECD9-5E64-9A48-E9DB-0A7B4EA378DB}"/>
              </a:ext>
            </a:extLst>
          </p:cNvPr>
          <p:cNvSpPr txBox="1">
            <a:spLocks/>
          </p:cNvSpPr>
          <p:nvPr/>
        </p:nvSpPr>
        <p:spPr>
          <a:xfrm>
            <a:off x="2495600" y="274638"/>
            <a:ext cx="9086799" cy="1143000"/>
          </a:xfrm>
          <a:prstGeom prst="rect">
            <a:avLst/>
          </a:prstGeom>
        </p:spPr>
        <p:txBody>
          <a:bodyPr lIns="91440" tIns="45720" rIns="91440" bIns="45720" anchor="t"/>
          <a:lstStyle>
            <a:lvl1pPr algn="ctr" defTabSz="914400" rtl="0" eaLnBrk="1" latinLnBrk="0" hangingPunct="1">
              <a:spcBef>
                <a:spcPct val="0"/>
              </a:spcBef>
              <a:buNone/>
              <a:defRPr sz="4400" kern="1200">
                <a:solidFill>
                  <a:srgbClr val="0F709E"/>
                </a:solidFill>
                <a:latin typeface="Helvetica" panose="020B0604020202020204" pitchFamily="34" charset="0"/>
                <a:ea typeface="+mj-ea"/>
                <a:cs typeface="Helvetica" panose="020B0604020202020204" pitchFamily="34" charset="0"/>
              </a:defRPr>
            </a:lvl1pPr>
          </a:lstStyle>
          <a:p>
            <a:pPr fontAlgn="auto">
              <a:spcAft>
                <a:spcPts val="0"/>
              </a:spcAft>
            </a:pPr>
            <a:r>
              <a:rPr lang="fr-BE" dirty="0">
                <a:latin typeface="Helvetica"/>
                <a:cs typeface="Helvetica"/>
              </a:rPr>
              <a:t>Tour de table</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dirty="0"/>
              <a:t>visites virtuelles</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7</a:t>
            </a:fld>
            <a:endParaRPr lang="fr-BE" dirty="0"/>
          </a:p>
        </p:txBody>
      </p:sp>
    </p:spTree>
    <p:extLst>
      <p:ext uri="{BB962C8B-B14F-4D97-AF65-F5344CB8AC3E}">
        <p14:creationId xmlns:p14="http://schemas.microsoft.com/office/powerpoint/2010/main" val="262862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0"/>
          </p:nvPr>
        </p:nvSpPr>
        <p:spPr/>
        <p:txBody>
          <a:bodyPr/>
          <a:lstStyle/>
          <a:p>
            <a:pPr>
              <a:defRPr/>
            </a:pPr>
            <a:fld id="{7C09B08B-13C4-4A95-9E65-49324B2828C0}" type="slidenum">
              <a:rPr lang="fr-BE" smtClean="0"/>
              <a:pPr>
                <a:defRPr/>
              </a:pPr>
              <a:t>8</a:t>
            </a:fld>
            <a:endParaRPr lang="fr-BE" dirty="0"/>
          </a:p>
        </p:txBody>
      </p:sp>
      <p:sp>
        <p:nvSpPr>
          <p:cNvPr id="5" name="ZoneTexte 4"/>
          <p:cNvSpPr txBox="1"/>
          <p:nvPr/>
        </p:nvSpPr>
        <p:spPr>
          <a:xfrm>
            <a:off x="609600" y="1267809"/>
            <a:ext cx="10731049" cy="3416320"/>
          </a:xfrm>
          <a:prstGeom prst="rect">
            <a:avLst/>
          </a:prstGeom>
          <a:noFill/>
        </p:spPr>
        <p:txBody>
          <a:bodyPr wrap="square" rtlCol="0">
            <a:spAutoFit/>
          </a:bodyPr>
          <a:lstStyle/>
          <a:p>
            <a:r>
              <a:rPr lang="fr-FR" sz="2400" i="1" dirty="0">
                <a:solidFill>
                  <a:srgbClr val="0F709E"/>
                </a:solidFill>
                <a:latin typeface="+mn-lt"/>
              </a:rPr>
              <a:t>VISITES VIRTUELLES</a:t>
            </a:r>
          </a:p>
          <a:p>
            <a:endParaRPr lang="fr-FR" sz="2400" i="1" dirty="0">
              <a:solidFill>
                <a:srgbClr val="0F709E"/>
              </a:solidFill>
              <a:latin typeface="+mn-lt"/>
            </a:endParaRPr>
          </a:p>
          <a:p>
            <a:pPr marL="342900" indent="-342900">
              <a:buFont typeface="Arial" panose="020B0604020202020204" pitchFamily="34" charset="0"/>
              <a:buChar char="•"/>
            </a:pPr>
            <a:r>
              <a:rPr lang="fr-FR" sz="1800" b="0" i="0" u="none" strike="noStrike" dirty="0">
                <a:solidFill>
                  <a:srgbClr val="000000"/>
                </a:solidFill>
                <a:effectLst/>
                <a:latin typeface="Calibri" panose="020F0502020204030204" pitchFamily="34" charset="0"/>
              </a:rPr>
              <a:t>Culturalité en Hesbaye brabançonne</a:t>
            </a:r>
            <a:r>
              <a:rPr lang="fr-FR" sz="2400" dirty="0"/>
              <a:t> </a:t>
            </a:r>
            <a:r>
              <a:rPr lang="fr-FR" sz="1800" b="0" i="0" u="none" strike="noStrike" dirty="0">
                <a:solidFill>
                  <a:srgbClr val="000000"/>
                </a:solidFill>
                <a:effectLst/>
                <a:latin typeface="Calibri" panose="020F0502020204030204" pitchFamily="34" charset="0"/>
              </a:rPr>
              <a:t>3 - Mobilisation citoyenne énergie</a:t>
            </a:r>
            <a:endParaRPr lang="fr-FR" sz="2400" i="1" dirty="0">
              <a:solidFill>
                <a:srgbClr val="0F709E"/>
              </a:solidFill>
              <a:latin typeface="+mn-lt"/>
            </a:endParaRPr>
          </a:p>
          <a:p>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FR" sz="2400" i="1" dirty="0">
              <a:solidFill>
                <a:srgbClr val="0F709E"/>
              </a:solidFill>
              <a:latin typeface="+mn-lt"/>
            </a:endParaRPr>
          </a:p>
          <a:p>
            <a:pPr marL="342900" indent="-342900">
              <a:buFont typeface="Arial" panose="020B0604020202020204" pitchFamily="34" charset="0"/>
              <a:buChar char="•"/>
            </a:pPr>
            <a:endParaRPr lang="fr-BE" sz="2400" i="1" dirty="0">
              <a:solidFill>
                <a:srgbClr val="0F709E"/>
              </a:solidFill>
              <a:latin typeface="+mn-lt"/>
            </a:endParaRPr>
          </a:p>
        </p:txBody>
      </p:sp>
    </p:spTree>
    <p:extLst>
      <p:ext uri="{BB962C8B-B14F-4D97-AF65-F5344CB8AC3E}">
        <p14:creationId xmlns:p14="http://schemas.microsoft.com/office/powerpoint/2010/main" val="75288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EA6C4C5-3371-4570-BA49-028B532D223B}"/>
              </a:ext>
            </a:extLst>
          </p:cNvPr>
          <p:cNvSpPr>
            <a:spLocks noGrp="1"/>
          </p:cNvSpPr>
          <p:nvPr>
            <p:ph type="body" idx="1"/>
          </p:nvPr>
        </p:nvSpPr>
        <p:spPr>
          <a:xfrm>
            <a:off x="890058" y="2678906"/>
            <a:ext cx="10411884" cy="1500187"/>
          </a:xfrm>
          <a:noFill/>
          <a:ln w="57150">
            <a:noFill/>
          </a:ln>
        </p:spPr>
        <p:txBody>
          <a:bodyPr/>
          <a:lstStyle/>
          <a:p>
            <a:r>
              <a:rPr lang="fr-BE" dirty="0"/>
              <a:t>Freins majeurs</a:t>
            </a:r>
          </a:p>
        </p:txBody>
      </p:sp>
      <p:sp>
        <p:nvSpPr>
          <p:cNvPr id="4" name="Espace réservé du numéro de diapositive 3">
            <a:extLst>
              <a:ext uri="{FF2B5EF4-FFF2-40B4-BE49-F238E27FC236}">
                <a16:creationId xmlns:a16="http://schemas.microsoft.com/office/drawing/2014/main" id="{593A4F3E-3C05-44B6-AAEE-A6A089826CBC}"/>
              </a:ext>
            </a:extLst>
          </p:cNvPr>
          <p:cNvSpPr>
            <a:spLocks noGrp="1"/>
          </p:cNvSpPr>
          <p:nvPr>
            <p:ph type="sldNum" sz="quarter" idx="12"/>
          </p:nvPr>
        </p:nvSpPr>
        <p:spPr/>
        <p:txBody>
          <a:bodyPr/>
          <a:lstStyle/>
          <a:p>
            <a:fld id="{600F7983-D4B0-46EE-83F5-C6E431D5736B}" type="slidenum">
              <a:rPr lang="fr-BE" smtClean="0"/>
              <a:pPr/>
              <a:t>9</a:t>
            </a:fld>
            <a:endParaRPr lang="fr-BE" dirty="0"/>
          </a:p>
        </p:txBody>
      </p:sp>
    </p:spTree>
    <p:extLst>
      <p:ext uri="{BB962C8B-B14F-4D97-AF65-F5344CB8AC3E}">
        <p14:creationId xmlns:p14="http://schemas.microsoft.com/office/powerpoint/2010/main" val="3530509161"/>
      </p:ext>
    </p:extLst>
  </p:cSld>
  <p:clrMapOvr>
    <a:masterClrMapping/>
  </p:clrMapOvr>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1F4B4CD1FEF343B23C5944BC29E410" ma:contentTypeVersion="13" ma:contentTypeDescription="Crée un document." ma:contentTypeScope="" ma:versionID="edaf8f4481c41a51e39f00bc049b7de2">
  <xsd:schema xmlns:xsd="http://www.w3.org/2001/XMLSchema" xmlns:xs="http://www.w3.org/2001/XMLSchema" xmlns:p="http://schemas.microsoft.com/office/2006/metadata/properties" xmlns:ns2="f5ae29e3-a5aa-4517-9d4a-3f410a5ecab0" xmlns:ns3="dbb9d2de-24cd-4fca-a4fa-2684fc1f86b2" targetNamespace="http://schemas.microsoft.com/office/2006/metadata/properties" ma:root="true" ma:fieldsID="2add7e36c725cc3d3ac6c7b25e4320a3" ns2:_="" ns3:_="">
    <xsd:import namespace="f5ae29e3-a5aa-4517-9d4a-3f410a5ecab0"/>
    <xsd:import namespace="dbb9d2de-24cd-4fca-a4fa-2684fc1f86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ae29e3-a5aa-4517-9d4a-3f410a5eca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cc4018d8-b214-4a48-af45-02710e18d619"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bb9d2de-24cd-4fca-a4fa-2684fc1f86b2"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element name="TaxCatchAll" ma:index="18" nillable="true" ma:displayName="Taxonomy Catch All Column" ma:hidden="true" ma:list="{58e1f3a4-4378-4bc3-9290-3725e9c14b11}" ma:internalName="TaxCatchAll" ma:showField="CatchAllData" ma:web="dbb9d2de-24cd-4fca-a4fa-2684fc1f86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bb9d2de-24cd-4fca-a4fa-2684fc1f86b2">
      <UserInfo>
        <DisplayName/>
        <AccountId xsi:nil="true"/>
        <AccountType/>
      </UserInfo>
    </SharedWithUsers>
    <lcf76f155ced4ddcb4097134ff3c332f xmlns="f5ae29e3-a5aa-4517-9d4a-3f410a5ecab0">
      <Terms xmlns="http://schemas.microsoft.com/office/infopath/2007/PartnerControls"/>
    </lcf76f155ced4ddcb4097134ff3c332f>
    <TaxCatchAll xmlns="dbb9d2de-24cd-4fca-a4fa-2684fc1f86b2" xsi:nil="true"/>
  </documentManagement>
</p:properties>
</file>

<file path=customXml/itemProps1.xml><?xml version="1.0" encoding="utf-8"?>
<ds:datastoreItem xmlns:ds="http://schemas.openxmlformats.org/officeDocument/2006/customXml" ds:itemID="{07BB3743-4174-436E-B80D-EE9ACC973B5B}">
  <ds:schemaRefs>
    <ds:schemaRef ds:uri="http://schemas.microsoft.com/sharepoint/v3/contenttype/forms"/>
  </ds:schemaRefs>
</ds:datastoreItem>
</file>

<file path=customXml/itemProps2.xml><?xml version="1.0" encoding="utf-8"?>
<ds:datastoreItem xmlns:ds="http://schemas.openxmlformats.org/officeDocument/2006/customXml" ds:itemID="{0075CE30-C682-4F93-A2C0-F4F8D6554B2B}">
  <ds:schemaRefs>
    <ds:schemaRef ds:uri="dbb9d2de-24cd-4fca-a4fa-2684fc1f86b2"/>
    <ds:schemaRef ds:uri="f5ae29e3-a5aa-4517-9d4a-3f410a5ecab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D228D07-DC73-4D97-9B67-DA0AC4698E68}">
  <ds:schemaRefs>
    <ds:schemaRef ds:uri="http://purl.org/dc/terms/"/>
    <ds:schemaRef ds:uri="http://schemas.microsoft.com/office/infopath/2007/PartnerControls"/>
    <ds:schemaRef ds:uri="http://schemas.microsoft.com/office/2006/documentManagement/types"/>
    <ds:schemaRef ds:uri="f5ae29e3-a5aa-4517-9d4a-3f410a5ecab0"/>
    <ds:schemaRef ds:uri="http://www.w3.org/XML/1998/namespace"/>
    <ds:schemaRef ds:uri="http://schemas.microsoft.com/office/2006/metadata/properties"/>
    <ds:schemaRef ds:uri="http://purl.org/dc/elements/1.1/"/>
    <ds:schemaRef ds:uri="http://purl.org/dc/dcmitype/"/>
    <ds:schemaRef ds:uri="http://schemas.openxmlformats.org/package/2006/metadata/core-properties"/>
    <ds:schemaRef ds:uri="dbb9d2de-24cd-4fca-a4fa-2684fc1f86b2"/>
  </ds:schemaRefs>
</ds:datastoreItem>
</file>

<file path=docProps/app.xml><?xml version="1.0" encoding="utf-8"?>
<Properties xmlns="http://schemas.openxmlformats.org/officeDocument/2006/extended-properties" xmlns:vt="http://schemas.openxmlformats.org/officeDocument/2006/docPropsVTypes">
  <Template/>
  <TotalTime>329</TotalTime>
  <Words>1686</Words>
  <Application>Microsoft Office PowerPoint</Application>
  <PresentationFormat>Grand écran</PresentationFormat>
  <Paragraphs>233</Paragraphs>
  <Slides>24</Slides>
  <Notes>17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Courier New</vt:lpstr>
      <vt:lpstr>Helvetica</vt:lpstr>
      <vt:lpstr>Symbol</vt:lpstr>
      <vt:lpstr>Conception personnalisée</vt:lpstr>
      <vt:lpstr>Présentation PowerPoint</vt:lpstr>
      <vt:lpstr>Ordre du jour</vt:lpstr>
      <vt:lpstr>Présentation PowerPoint</vt:lpstr>
      <vt:lpstr>Prolongation POLLEC 2020</vt:lpstr>
      <vt:lpstr>Présentation PowerPoint</vt:lpstr>
      <vt:lpstr>Présentation PowerPoint</vt:lpstr>
      <vt:lpstr>Présentation PowerPoint</vt:lpstr>
      <vt:lpstr>Présentation PowerPoint</vt:lpstr>
      <vt:lpstr>Présentation PowerPoint</vt:lpstr>
      <vt:lpstr>Présentation PowerPoint</vt:lpstr>
      <vt:lpstr>Freins majeurs mobilisation écoles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POINTS-CLES – Mobilisation citoyens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Fanny Mertz</dc:creator>
  <cp:lastModifiedBy>BATUNGWANAYO Cécile</cp:lastModifiedBy>
  <cp:revision>4</cp:revision>
  <dcterms:created xsi:type="dcterms:W3CDTF">2015-12-18T10:09:43Z</dcterms:created>
  <dcterms:modified xsi:type="dcterms:W3CDTF">2023-06-21T12:42:46Z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0x010100C71F4B4CD1FEF343B23C5944BC29E410</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xd_Signature">
    <vt:bool>false</vt:bool>
  </property>
  <property fmtid="{D5CDD505-2E9C-101B-9397-08002B2CF9AE}" pid="8" name="Order">
    <vt:lpwstr>2015600.00000000</vt:lpwstr>
  </property>
  <property fmtid="{D5CDD505-2E9C-101B-9397-08002B2CF9AE}" pid="9" name="TriggerFlowInfo">
    <vt:lpwstr/>
  </property>
  <property fmtid="{D5CDD505-2E9C-101B-9397-08002B2CF9AE}" pid="10" name="MSIP_Label_e72a09c5-6e26-4737-a926-47ef1ab198ae_Enabled">
    <vt:lpwstr>true</vt:lpwstr>
  </property>
  <property fmtid="{D5CDD505-2E9C-101B-9397-08002B2CF9AE}" pid="11" name="MSIP_Label_e72a09c5-6e26-4737-a926-47ef1ab198ae_SetDate">
    <vt:lpwstr>2023-06-12T06:56:21Z</vt:lpwstr>
  </property>
  <property fmtid="{D5CDD505-2E9C-101B-9397-08002B2CF9AE}" pid="12" name="MSIP_Label_e72a09c5-6e26-4737-a926-47ef1ab198ae_Method">
    <vt:lpwstr>Standard</vt:lpwstr>
  </property>
  <property fmtid="{D5CDD505-2E9C-101B-9397-08002B2CF9AE}" pid="13" name="MSIP_Label_e72a09c5-6e26-4737-a926-47ef1ab198ae_Name">
    <vt:lpwstr>e72a09c5-6e26-4737-a926-47ef1ab198ae</vt:lpwstr>
  </property>
  <property fmtid="{D5CDD505-2E9C-101B-9397-08002B2CF9AE}" pid="14" name="MSIP_Label_e72a09c5-6e26-4737-a926-47ef1ab198ae_SiteId">
    <vt:lpwstr>1f816a84-7aa6-4a56-b22a-7b3452fa8681</vt:lpwstr>
  </property>
  <property fmtid="{D5CDD505-2E9C-101B-9397-08002B2CF9AE}" pid="15" name="MSIP_Label_e72a09c5-6e26-4737-a926-47ef1ab198ae_ActionId">
    <vt:lpwstr>0899bc52-1ba8-40fd-93d2-ee1738586b7c</vt:lpwstr>
  </property>
  <property fmtid="{D5CDD505-2E9C-101B-9397-08002B2CF9AE}" pid="16" name="MSIP_Label_e72a09c5-6e26-4737-a926-47ef1ab198ae_ContentBits">
    <vt:lpwstr>8</vt:lpwstr>
  </property>
  <property fmtid="{D5CDD505-2E9C-101B-9397-08002B2CF9AE}" pid="17" name="MediaServiceImageTags">
    <vt:lpwstr/>
  </property>
</Properties>
</file>