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26"/>
  </p:notesMasterIdLst>
  <p:handoutMasterIdLst>
    <p:handoutMasterId r:id="rId27"/>
  </p:handoutMasterIdLst>
  <p:sldIdLst>
    <p:sldId id="256" r:id="rId5"/>
    <p:sldId id="643" r:id="rId6"/>
    <p:sldId id="651" r:id="rId7"/>
    <p:sldId id="280" r:id="rId8"/>
    <p:sldId id="652" r:id="rId9"/>
    <p:sldId id="666" r:id="rId10"/>
    <p:sldId id="653" r:id="rId11"/>
    <p:sldId id="658" r:id="rId12"/>
    <p:sldId id="654" r:id="rId13"/>
    <p:sldId id="661" r:id="rId14"/>
    <p:sldId id="655" r:id="rId15"/>
    <p:sldId id="669" r:id="rId16"/>
    <p:sldId id="659" r:id="rId17"/>
    <p:sldId id="667" r:id="rId18"/>
    <p:sldId id="670" r:id="rId19"/>
    <p:sldId id="668" r:id="rId20"/>
    <p:sldId id="656" r:id="rId21"/>
    <p:sldId id="660" r:id="rId22"/>
    <p:sldId id="671" r:id="rId23"/>
    <p:sldId id="672" r:id="rId24"/>
    <p:sldId id="641" r:id="rId25"/>
  </p:sldIdLst>
  <p:sldSz cx="12192000" cy="6858000"/>
  <p:notesSz cx="7099300" cy="10234613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8BD488A-B855-406E-ADC6-27A6EEA78DA2}">
          <p14:sldIdLst>
            <p14:sldId id="256"/>
            <p14:sldId id="643"/>
            <p14:sldId id="651"/>
            <p14:sldId id="280"/>
            <p14:sldId id="652"/>
            <p14:sldId id="666"/>
            <p14:sldId id="653"/>
            <p14:sldId id="658"/>
            <p14:sldId id="654"/>
            <p14:sldId id="661"/>
            <p14:sldId id="655"/>
            <p14:sldId id="669"/>
            <p14:sldId id="659"/>
            <p14:sldId id="667"/>
            <p14:sldId id="670"/>
            <p14:sldId id="668"/>
            <p14:sldId id="656"/>
            <p14:sldId id="660"/>
            <p14:sldId id="671"/>
            <p14:sldId id="672"/>
            <p14:sldId id="6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éphane COOLS" initials="St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C0D"/>
    <a:srgbClr val="0F709E"/>
    <a:srgbClr val="F7FFFF"/>
    <a:srgbClr val="2A7799"/>
    <a:srgbClr val="0B6582"/>
    <a:srgbClr val="227293"/>
    <a:srgbClr val="0B658F"/>
    <a:srgbClr val="D9F67E"/>
    <a:srgbClr val="D2F466"/>
    <a:srgbClr val="F8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449DD3-B4FD-426B-9E0E-1118B12C84A3}" v="144" dt="2023-06-19T10:19:05.122"/>
    <p1510:client id="{B8ED7694-C543-4117-9C6B-3A9C75A90A58}" v="16" dt="2023-06-19T12:22:34.117"/>
    <p1510:client id="{CCAB9F4F-587F-4C0A-A08D-98476F206FDA}" v="3744" dt="2023-06-19T13:59:37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CCIRILLI Sara" userId="96fe5c5a-cfb2-4fa5-b1f2-56a49af2c582" providerId="ADAL" clId="{4E6396D3-C654-4884-A231-33DD614102CA}"/>
    <pc:docChg chg="custSel modSld">
      <pc:chgData name="PICCIRILLI Sara" userId="96fe5c5a-cfb2-4fa5-b1f2-56a49af2c582" providerId="ADAL" clId="{4E6396D3-C654-4884-A231-33DD614102CA}" dt="2023-06-14T13:26:53.242" v="170" actId="113"/>
      <pc:docMkLst>
        <pc:docMk/>
      </pc:docMkLst>
      <pc:sldChg chg="modSp mod">
        <pc:chgData name="PICCIRILLI Sara" userId="96fe5c5a-cfb2-4fa5-b1f2-56a49af2c582" providerId="ADAL" clId="{4E6396D3-C654-4884-A231-33DD614102CA}" dt="2023-06-14T13:26:53.242" v="170" actId="113"/>
        <pc:sldMkLst>
          <pc:docMk/>
          <pc:sldMk cId="3293073774" sldId="666"/>
        </pc:sldMkLst>
        <pc:spChg chg="mod">
          <ac:chgData name="PICCIRILLI Sara" userId="96fe5c5a-cfb2-4fa5-b1f2-56a49af2c582" providerId="ADAL" clId="{4E6396D3-C654-4884-A231-33DD614102CA}" dt="2023-06-14T13:26:53.242" v="170" actId="113"/>
          <ac:spMkLst>
            <pc:docMk/>
            <pc:sldMk cId="3293073774" sldId="666"/>
            <ac:spMk id="6" creationId="{E7FE32D5-DDA9-799B-09BA-CF968BB612D6}"/>
          </ac:spMkLst>
        </pc:spChg>
      </pc:sldChg>
    </pc:docChg>
  </pc:docChgLst>
  <pc:docChgLst>
    <pc:chgData name="PICCIRILLI Sara" userId="96fe5c5a-cfb2-4fa5-b1f2-56a49af2c582" providerId="ADAL" clId="{D85294AD-C6E3-4FCC-AD57-EBB5EA73DD44}"/>
    <pc:docChg chg="undo custSel addSld delSld modSld sldOrd modMainMaster modSection">
      <pc:chgData name="PICCIRILLI Sara" userId="96fe5c5a-cfb2-4fa5-b1f2-56a49af2c582" providerId="ADAL" clId="{D85294AD-C6E3-4FCC-AD57-EBB5EA73DD44}" dt="2022-11-21T15:58:10.456" v="3345" actId="20577"/>
      <pc:docMkLst>
        <pc:docMk/>
      </pc:docMkLst>
      <pc:sldChg chg="modSp mod">
        <pc:chgData name="PICCIRILLI Sara" userId="96fe5c5a-cfb2-4fa5-b1f2-56a49af2c582" providerId="ADAL" clId="{D85294AD-C6E3-4FCC-AD57-EBB5EA73DD44}" dt="2022-11-17T09:22:46.650" v="475" actId="6549"/>
        <pc:sldMkLst>
          <pc:docMk/>
          <pc:sldMk cId="1963027068" sldId="256"/>
        </pc:sldMkLst>
        <pc:spChg chg="mod">
          <ac:chgData name="PICCIRILLI Sara" userId="96fe5c5a-cfb2-4fa5-b1f2-56a49af2c582" providerId="ADAL" clId="{D85294AD-C6E3-4FCC-AD57-EBB5EA73DD44}" dt="2022-11-17T09:22:46.650" v="475" actId="6549"/>
          <ac:spMkLst>
            <pc:docMk/>
            <pc:sldMk cId="1963027068" sldId="256"/>
            <ac:spMk id="4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7T17:05:34.225" v="747" actId="47"/>
        <pc:sldMkLst>
          <pc:docMk/>
          <pc:sldMk cId="0" sldId="257"/>
        </pc:sldMkLst>
        <pc:spChg chg="mod">
          <ac:chgData name="PICCIRILLI Sara" userId="96fe5c5a-cfb2-4fa5-b1f2-56a49af2c582" providerId="ADAL" clId="{D85294AD-C6E3-4FCC-AD57-EBB5EA73DD44}" dt="2022-11-17T14:01:25.084" v="669" actId="20577"/>
          <ac:spMkLst>
            <pc:docMk/>
            <pc:sldMk cId="0" sldId="257"/>
            <ac:spMk id="6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6T16:48:54.235" v="190" actId="47"/>
        <pc:sldMkLst>
          <pc:docMk/>
          <pc:sldMk cId="0" sldId="258"/>
        </pc:sldMkLst>
        <pc:spChg chg="mod">
          <ac:chgData name="PICCIRILLI Sara" userId="96fe5c5a-cfb2-4fa5-b1f2-56a49af2c582" providerId="ADAL" clId="{D85294AD-C6E3-4FCC-AD57-EBB5EA73DD44}" dt="2022-11-16T15:49:42" v="94" actId="27636"/>
          <ac:spMkLst>
            <pc:docMk/>
            <pc:sldMk cId="0" sldId="258"/>
            <ac:spMk id="2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7T08:47:43.962" v="295" actId="2696"/>
        <pc:sldMkLst>
          <pc:docMk/>
          <pc:sldMk cId="0" sldId="261"/>
        </pc:sldMkLst>
        <pc:spChg chg="mod">
          <ac:chgData name="PICCIRILLI Sara" userId="96fe5c5a-cfb2-4fa5-b1f2-56a49af2c582" providerId="ADAL" clId="{D85294AD-C6E3-4FCC-AD57-EBB5EA73DD44}" dt="2022-11-16T15:50:27.264" v="98" actId="27636"/>
          <ac:spMkLst>
            <pc:docMk/>
            <pc:sldMk cId="0" sldId="261"/>
            <ac:spMk id="2" creationId="{00000000-0000-0000-0000-000000000000}"/>
          </ac:spMkLst>
        </pc:spChg>
      </pc:sldChg>
      <pc:sldChg chg="delSp modSp add mod ord">
        <pc:chgData name="PICCIRILLI Sara" userId="96fe5c5a-cfb2-4fa5-b1f2-56a49af2c582" providerId="ADAL" clId="{D85294AD-C6E3-4FCC-AD57-EBB5EA73DD44}" dt="2022-11-21T09:18:58.058" v="3059" actId="478"/>
        <pc:sldMkLst>
          <pc:docMk/>
          <pc:sldMk cId="0" sldId="262"/>
        </pc:sldMkLst>
        <pc:spChg chg="del mod">
          <ac:chgData name="PICCIRILLI Sara" userId="96fe5c5a-cfb2-4fa5-b1f2-56a49af2c582" providerId="ADAL" clId="{D85294AD-C6E3-4FCC-AD57-EBB5EA73DD44}" dt="2022-11-21T09:18:58.058" v="3059" actId="478"/>
          <ac:spMkLst>
            <pc:docMk/>
            <pc:sldMk cId="0" sldId="262"/>
            <ac:spMk id="2" creationId="{00000000-0000-0000-0000-000000000000}"/>
          </ac:spMkLst>
        </pc:spChg>
        <pc:spChg chg="mod">
          <ac:chgData name="PICCIRILLI Sara" userId="96fe5c5a-cfb2-4fa5-b1f2-56a49af2c582" providerId="ADAL" clId="{D85294AD-C6E3-4FCC-AD57-EBB5EA73DD44}" dt="2022-11-16T16:48:48.666" v="189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add mod">
        <pc:chgData name="PICCIRILLI Sara" userId="96fe5c5a-cfb2-4fa5-b1f2-56a49af2c582" providerId="ADAL" clId="{D85294AD-C6E3-4FCC-AD57-EBB5EA73DD44}" dt="2022-11-21T10:02:35.609" v="3188" actId="14100"/>
        <pc:sldMkLst>
          <pc:docMk/>
          <pc:sldMk cId="3096144785" sldId="263"/>
        </pc:sldMkLst>
        <pc:graphicFrameChg chg="mod ord modGraphic">
          <ac:chgData name="PICCIRILLI Sara" userId="96fe5c5a-cfb2-4fa5-b1f2-56a49af2c582" providerId="ADAL" clId="{D85294AD-C6E3-4FCC-AD57-EBB5EA73DD44}" dt="2022-11-21T10:02:35.609" v="3188" actId="14100"/>
          <ac:graphicFrameMkLst>
            <pc:docMk/>
            <pc:sldMk cId="3096144785" sldId="263"/>
            <ac:graphicFrameMk id="2" creationId="{B87C6B8F-BACF-C058-27F6-60D4A94558D4}"/>
          </ac:graphicFrameMkLst>
        </pc:graphicFrameChg>
      </pc:sldChg>
      <pc:sldChg chg="addSp delSp modSp add del mod">
        <pc:chgData name="PICCIRILLI Sara" userId="96fe5c5a-cfb2-4fa5-b1f2-56a49af2c582" providerId="ADAL" clId="{D85294AD-C6E3-4FCC-AD57-EBB5EA73DD44}" dt="2022-11-16T16:54:19.525" v="226" actId="47"/>
        <pc:sldMkLst>
          <pc:docMk/>
          <pc:sldMk cId="0" sldId="264"/>
        </pc:sldMkLst>
        <pc:spChg chg="add mod">
          <ac:chgData name="PICCIRILLI Sara" userId="96fe5c5a-cfb2-4fa5-b1f2-56a49af2c582" providerId="ADAL" clId="{D85294AD-C6E3-4FCC-AD57-EBB5EA73DD44}" dt="2022-11-16T16:51:25.566" v="218" actId="21"/>
          <ac:spMkLst>
            <pc:docMk/>
            <pc:sldMk cId="0" sldId="264"/>
            <ac:spMk id="3" creationId="{A763C75A-9D29-4BB6-BD6B-A4B254E23354}"/>
          </ac:spMkLst>
        </pc:spChg>
        <pc:picChg chg="del">
          <ac:chgData name="PICCIRILLI Sara" userId="96fe5c5a-cfb2-4fa5-b1f2-56a49af2c582" providerId="ADAL" clId="{D85294AD-C6E3-4FCC-AD57-EBB5EA73DD44}" dt="2022-11-16T16:51:25.566" v="218" actId="21"/>
          <ac:picMkLst>
            <pc:docMk/>
            <pc:sldMk cId="0" sldId="264"/>
            <ac:picMk id="2050" creationId="{00000000-0000-0000-0000-000000000000}"/>
          </ac:picMkLst>
        </pc:picChg>
      </pc:sldChg>
      <pc:sldChg chg="modSp add mod ord">
        <pc:chgData name="PICCIRILLI Sara" userId="96fe5c5a-cfb2-4fa5-b1f2-56a49af2c582" providerId="ADAL" clId="{D85294AD-C6E3-4FCC-AD57-EBB5EA73DD44}" dt="2022-11-17T13:55:03.961" v="609" actId="1076"/>
        <pc:sldMkLst>
          <pc:docMk/>
          <pc:sldMk cId="0" sldId="269"/>
        </pc:sldMkLst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5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0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1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3" creationId="{00000000-0000-0000-0000-000000000000}"/>
          </ac:picMkLst>
        </pc:picChg>
      </pc:sldChg>
      <pc:sldChg chg="modSp add del mod ord">
        <pc:chgData name="PICCIRILLI Sara" userId="96fe5c5a-cfb2-4fa5-b1f2-56a49af2c582" providerId="ADAL" clId="{D85294AD-C6E3-4FCC-AD57-EBB5EA73DD44}" dt="2022-11-17T08:47:25.799" v="293" actId="2696"/>
        <pc:sldMkLst>
          <pc:docMk/>
          <pc:sldMk cId="0" sldId="270"/>
        </pc:sldMkLst>
        <pc:spChg chg="mod">
          <ac:chgData name="PICCIRILLI Sara" userId="96fe5c5a-cfb2-4fa5-b1f2-56a49af2c582" providerId="ADAL" clId="{D85294AD-C6E3-4FCC-AD57-EBB5EA73DD44}" dt="2022-11-17T08:46:32.854" v="286" actId="20577"/>
          <ac:spMkLst>
            <pc:docMk/>
            <pc:sldMk cId="0" sldId="270"/>
            <ac:spMk id="2" creationId="{00000000-0000-0000-0000-000000000000}"/>
          </ac:spMkLst>
        </pc:spChg>
      </pc:sldChg>
      <pc:sldChg chg="modSp add mod ord modNotesTx">
        <pc:chgData name="PICCIRILLI Sara" userId="96fe5c5a-cfb2-4fa5-b1f2-56a49af2c582" providerId="ADAL" clId="{D85294AD-C6E3-4FCC-AD57-EBB5EA73DD44}" dt="2022-11-21T09:18:01.394" v="3057" actId="207"/>
        <pc:sldMkLst>
          <pc:docMk/>
          <pc:sldMk cId="0" sldId="280"/>
        </pc:sldMkLst>
        <pc:spChg chg="mod">
          <ac:chgData name="PICCIRILLI Sara" userId="96fe5c5a-cfb2-4fa5-b1f2-56a49af2c582" providerId="ADAL" clId="{D85294AD-C6E3-4FCC-AD57-EBB5EA73DD44}" dt="2022-11-21T09:18:01.394" v="3057" actId="207"/>
          <ac:spMkLst>
            <pc:docMk/>
            <pc:sldMk cId="0" sldId="280"/>
            <ac:spMk id="5" creationId="{00000000-0000-0000-0000-000000000000}"/>
          </ac:spMkLst>
        </pc:spChg>
        <pc:spChg chg="mod">
          <ac:chgData name="PICCIRILLI Sara" userId="96fe5c5a-cfb2-4fa5-b1f2-56a49af2c582" providerId="ADAL" clId="{D85294AD-C6E3-4FCC-AD57-EBB5EA73DD44}" dt="2022-11-17T13:14:49.686" v="582" actId="1076"/>
          <ac:spMkLst>
            <pc:docMk/>
            <pc:sldMk cId="0" sldId="280"/>
            <ac:spMk id="10" creationId="{00000000-0000-0000-0000-000000000000}"/>
          </ac:spMkLst>
        </pc:spChg>
        <pc:grpChg chg="mod">
          <ac:chgData name="PICCIRILLI Sara" userId="96fe5c5a-cfb2-4fa5-b1f2-56a49af2c582" providerId="ADAL" clId="{D85294AD-C6E3-4FCC-AD57-EBB5EA73DD44}" dt="2022-11-17T13:13:58.740" v="572" actId="14100"/>
          <ac:grpSpMkLst>
            <pc:docMk/>
            <pc:sldMk cId="0" sldId="280"/>
            <ac:grpSpMk id="12" creationId="{00000000-0000-0000-0000-000000000000}"/>
          </ac:grpSpMkLst>
        </pc:grpChg>
        <pc:picChg chg="mod">
          <ac:chgData name="PICCIRILLI Sara" userId="96fe5c5a-cfb2-4fa5-b1f2-56a49af2c582" providerId="ADAL" clId="{D85294AD-C6E3-4FCC-AD57-EBB5EA73DD44}" dt="2022-11-17T13:13:52.486" v="570" actId="14100"/>
          <ac:picMkLst>
            <pc:docMk/>
            <pc:sldMk cId="0" sldId="280"/>
            <ac:picMk id="6" creationId="{00000000-0000-0000-0000-000000000000}"/>
          </ac:picMkLst>
        </pc:picChg>
      </pc:sldChg>
      <pc:sldChg chg="modSp add mod">
        <pc:chgData name="PICCIRILLI Sara" userId="96fe5c5a-cfb2-4fa5-b1f2-56a49af2c582" providerId="ADAL" clId="{D85294AD-C6E3-4FCC-AD57-EBB5EA73DD44}" dt="2022-11-21T09:50:15.574" v="3152" actId="207"/>
        <pc:sldMkLst>
          <pc:docMk/>
          <pc:sldMk cId="2089759391" sldId="440"/>
        </pc:sldMkLst>
        <pc:spChg chg="mod">
          <ac:chgData name="PICCIRILLI Sara" userId="96fe5c5a-cfb2-4fa5-b1f2-56a49af2c582" providerId="ADAL" clId="{D85294AD-C6E3-4FCC-AD57-EBB5EA73DD44}" dt="2022-11-17T14:00:08.565" v="658" actId="12"/>
          <ac:spMkLst>
            <pc:docMk/>
            <pc:sldMk cId="2089759391" sldId="440"/>
            <ac:spMk id="4" creationId="{4816D8F8-EC5E-4F71-991E-32A5D6F22D49}"/>
          </ac:spMkLst>
        </pc:spChg>
        <pc:spChg chg="mod">
          <ac:chgData name="PICCIRILLI Sara" userId="96fe5c5a-cfb2-4fa5-b1f2-56a49af2c582" providerId="ADAL" clId="{D85294AD-C6E3-4FCC-AD57-EBB5EA73DD44}" dt="2022-11-21T09:50:15.574" v="3152" actId="207"/>
          <ac:spMkLst>
            <pc:docMk/>
            <pc:sldMk cId="2089759391" sldId="440"/>
            <ac:spMk id="8" creationId="{EA50C918-827E-44D2-A093-6FCD9D55D805}"/>
          </ac:spMkLst>
        </pc:spChg>
      </pc:sldChg>
      <pc:sldChg chg="addSp delSp modSp add mod ord modNotesTx">
        <pc:chgData name="PICCIRILLI Sara" userId="96fe5c5a-cfb2-4fa5-b1f2-56a49af2c582" providerId="ADAL" clId="{D85294AD-C6E3-4FCC-AD57-EBB5EA73DD44}" dt="2022-11-21T09:53:49.611" v="3180" actId="14100"/>
        <pc:sldMkLst>
          <pc:docMk/>
          <pc:sldMk cId="0" sldId="473"/>
        </pc:sldMkLst>
        <pc:spChg chg="mod">
          <ac:chgData name="PICCIRILLI Sara" userId="96fe5c5a-cfb2-4fa5-b1f2-56a49af2c582" providerId="ADAL" clId="{D85294AD-C6E3-4FCC-AD57-EBB5EA73DD44}" dt="2022-11-17T13:59:44.355" v="656" actId="404"/>
          <ac:spMkLst>
            <pc:docMk/>
            <pc:sldMk cId="0" sldId="473"/>
            <ac:spMk id="2" creationId="{00000000-0000-0000-0000-000000000000}"/>
          </ac:spMkLst>
        </pc:spChg>
        <pc:spChg chg="add del">
          <ac:chgData name="PICCIRILLI Sara" userId="96fe5c5a-cfb2-4fa5-b1f2-56a49af2c582" providerId="ADAL" clId="{D85294AD-C6E3-4FCC-AD57-EBB5EA73DD44}" dt="2022-11-17T13:56:32.205" v="631" actId="22"/>
          <ac:spMkLst>
            <pc:docMk/>
            <pc:sldMk cId="0" sldId="473"/>
            <ac:spMk id="7" creationId="{C73978BC-FEC4-481A-B305-26A86BAC038A}"/>
          </ac:spMkLst>
        </pc:spChg>
        <pc:spChg chg="add mod">
          <ac:chgData name="PICCIRILLI Sara" userId="96fe5c5a-cfb2-4fa5-b1f2-56a49af2c582" providerId="ADAL" clId="{D85294AD-C6E3-4FCC-AD57-EBB5EA73DD44}" dt="2022-11-17T13:59:41.403" v="655" actId="404"/>
          <ac:spMkLst>
            <pc:docMk/>
            <pc:sldMk cId="0" sldId="473"/>
            <ac:spMk id="9" creationId="{B14A528F-EFB0-4273-B479-406DDDA70CE1}"/>
          </ac:spMkLst>
        </pc:spChg>
        <pc:picChg chg="add mod">
          <ac:chgData name="PICCIRILLI Sara" userId="96fe5c5a-cfb2-4fa5-b1f2-56a49af2c582" providerId="ADAL" clId="{D85294AD-C6E3-4FCC-AD57-EBB5EA73DD44}" dt="2022-11-21T09:53:49.611" v="3180" actId="14100"/>
          <ac:picMkLst>
            <pc:docMk/>
            <pc:sldMk cId="0" sldId="473"/>
            <ac:picMk id="3" creationId="{62555DEF-BBE0-466D-A495-6EC59D6B9190}"/>
          </ac:picMkLst>
        </pc:picChg>
        <pc:picChg chg="mod modCrop">
          <ac:chgData name="PICCIRILLI Sara" userId="96fe5c5a-cfb2-4fa5-b1f2-56a49af2c582" providerId="ADAL" clId="{D85294AD-C6E3-4FCC-AD57-EBB5EA73DD44}" dt="2022-11-21T09:53:47.060" v="3179" actId="14100"/>
          <ac:picMkLst>
            <pc:docMk/>
            <pc:sldMk cId="0" sldId="473"/>
            <ac:picMk id="8198" creationId="{00000000-0000-0000-0000-000000000000}"/>
          </ac:picMkLst>
        </pc:picChg>
      </pc:sldChg>
      <pc:sldChg chg="addSp delSp modSp add mod">
        <pc:chgData name="PICCIRILLI Sara" userId="96fe5c5a-cfb2-4fa5-b1f2-56a49af2c582" providerId="ADAL" clId="{D85294AD-C6E3-4FCC-AD57-EBB5EA73DD44}" dt="2022-11-21T09:53:18.216" v="3178" actId="403"/>
        <pc:sldMkLst>
          <pc:docMk/>
          <pc:sldMk cId="0" sldId="483"/>
        </pc:sldMkLst>
        <pc:spChg chg="mod">
          <ac:chgData name="PICCIRILLI Sara" userId="96fe5c5a-cfb2-4fa5-b1f2-56a49af2c582" providerId="ADAL" clId="{D85294AD-C6E3-4FCC-AD57-EBB5EA73DD44}" dt="2022-11-21T09:53:18.216" v="3178" actId="403"/>
          <ac:spMkLst>
            <pc:docMk/>
            <pc:sldMk cId="0" sldId="483"/>
            <ac:spMk id="3" creationId="{00000000-0000-0000-0000-000000000000}"/>
          </ac:spMkLst>
        </pc:spChg>
        <pc:picChg chg="add mod modCrop">
          <ac:chgData name="PICCIRILLI Sara" userId="96fe5c5a-cfb2-4fa5-b1f2-56a49af2c582" providerId="ADAL" clId="{D85294AD-C6E3-4FCC-AD57-EBB5EA73DD44}" dt="2022-11-18T16:50:12.309" v="2568" actId="1076"/>
          <ac:picMkLst>
            <pc:docMk/>
            <pc:sldMk cId="0" sldId="483"/>
            <ac:picMk id="5" creationId="{4BF52C16-4F36-4036-97CD-AD38D83F504F}"/>
          </ac:picMkLst>
        </pc:picChg>
        <pc:picChg chg="mod">
          <ac:chgData name="PICCIRILLI Sara" userId="96fe5c5a-cfb2-4fa5-b1f2-56a49af2c582" providerId="ADAL" clId="{D85294AD-C6E3-4FCC-AD57-EBB5EA73DD44}" dt="2022-11-18T16:50:09.570" v="2567" actId="14100"/>
          <ac:picMkLst>
            <pc:docMk/>
            <pc:sldMk cId="0" sldId="483"/>
            <ac:picMk id="107524" creationId="{00000000-0000-0000-0000-000000000000}"/>
          </ac:picMkLst>
        </pc:picChg>
        <pc:picChg chg="del">
          <ac:chgData name="PICCIRILLI Sara" userId="96fe5c5a-cfb2-4fa5-b1f2-56a49af2c582" providerId="ADAL" clId="{D85294AD-C6E3-4FCC-AD57-EBB5EA73DD44}" dt="2022-11-18T16:49:51.207" v="2561" actId="478"/>
          <ac:picMkLst>
            <pc:docMk/>
            <pc:sldMk cId="0" sldId="483"/>
            <ac:picMk id="107525" creationId="{00000000-0000-0000-0000-000000000000}"/>
          </ac:picMkLst>
        </pc:picChg>
      </pc:sldChg>
      <pc:sldChg chg="delSp add del mod ord modNotesTx">
        <pc:chgData name="PICCIRILLI Sara" userId="96fe5c5a-cfb2-4fa5-b1f2-56a49af2c582" providerId="ADAL" clId="{D85294AD-C6E3-4FCC-AD57-EBB5EA73DD44}" dt="2022-11-18T16:36:35.844" v="2091" actId="47"/>
        <pc:sldMkLst>
          <pc:docMk/>
          <pc:sldMk cId="2405870801" sldId="497"/>
        </pc:sldMkLst>
        <pc:picChg chg="del">
          <ac:chgData name="PICCIRILLI Sara" userId="96fe5c5a-cfb2-4fa5-b1f2-56a49af2c582" providerId="ADAL" clId="{D85294AD-C6E3-4FCC-AD57-EBB5EA73DD44}" dt="2022-11-18T16:35:46.255" v="2080" actId="21"/>
          <ac:picMkLst>
            <pc:docMk/>
            <pc:sldMk cId="2405870801" sldId="497"/>
            <ac:picMk id="3" creationId="{B26BC091-CA06-447F-BC38-17C7B6DA7A37}"/>
          </ac:picMkLst>
        </pc:picChg>
      </pc:sldChg>
      <pc:sldChg chg="modSp add del mod">
        <pc:chgData name="PICCIRILLI Sara" userId="96fe5c5a-cfb2-4fa5-b1f2-56a49af2c582" providerId="ADAL" clId="{D85294AD-C6E3-4FCC-AD57-EBB5EA73DD44}" dt="2022-11-16T16:50:26.688" v="214" actId="47"/>
        <pc:sldMkLst>
          <pc:docMk/>
          <pc:sldMk cId="2021266935" sldId="511"/>
        </pc:sldMkLst>
        <pc:spChg chg="mod">
          <ac:chgData name="PICCIRILLI Sara" userId="96fe5c5a-cfb2-4fa5-b1f2-56a49af2c582" providerId="ADAL" clId="{D85294AD-C6E3-4FCC-AD57-EBB5EA73DD44}" dt="2022-11-16T16:50:03.003" v="212" actId="21"/>
          <ac:spMkLst>
            <pc:docMk/>
            <pc:sldMk cId="2021266935" sldId="511"/>
            <ac:spMk id="3" creationId="{0563FE81-6BFC-4A32-91F3-6C9A895B7543}"/>
          </ac:spMkLst>
        </pc:spChg>
      </pc:sldChg>
      <pc:sldChg chg="addSp delSp modSp add mod ord">
        <pc:chgData name="PICCIRILLI Sara" userId="96fe5c5a-cfb2-4fa5-b1f2-56a49af2c582" providerId="ADAL" clId="{D85294AD-C6E3-4FCC-AD57-EBB5EA73DD44}" dt="2022-11-17T17:13:14.482" v="790" actId="478"/>
        <pc:sldMkLst>
          <pc:docMk/>
          <pc:sldMk cId="4040466783" sldId="528"/>
        </pc:sldMkLst>
        <pc:spChg chg="mod">
          <ac:chgData name="PICCIRILLI Sara" userId="96fe5c5a-cfb2-4fa5-b1f2-56a49af2c582" providerId="ADAL" clId="{D85294AD-C6E3-4FCC-AD57-EBB5EA73DD44}" dt="2022-11-17T17:13:11.285" v="789" actId="1076"/>
          <ac:spMkLst>
            <pc:docMk/>
            <pc:sldMk cId="4040466783" sldId="528"/>
            <ac:spMk id="2" creationId="{BA8F8D77-B488-4693-96C7-D6EAD973618D}"/>
          </ac:spMkLst>
        </pc:spChg>
        <pc:spChg chg="add mod">
          <ac:chgData name="PICCIRILLI Sara" userId="96fe5c5a-cfb2-4fa5-b1f2-56a49af2c582" providerId="ADAL" clId="{D85294AD-C6E3-4FCC-AD57-EBB5EA73DD44}" dt="2022-11-17T17:12:27.534" v="782" actId="164"/>
          <ac:spMkLst>
            <pc:docMk/>
            <pc:sldMk cId="4040466783" sldId="528"/>
            <ac:spMk id="7" creationId="{AFABC570-5491-424A-A4F9-C13CA52E6DC0}"/>
          </ac:spMkLst>
        </pc:spChg>
        <pc:spChg chg="add del mod">
          <ac:chgData name="PICCIRILLI Sara" userId="96fe5c5a-cfb2-4fa5-b1f2-56a49af2c582" providerId="ADAL" clId="{D85294AD-C6E3-4FCC-AD57-EBB5EA73DD44}" dt="2022-11-17T17:13:14.482" v="790" actId="478"/>
          <ac:spMkLst>
            <pc:docMk/>
            <pc:sldMk cId="4040466783" sldId="528"/>
            <ac:spMk id="16" creationId="{D4F269EA-BD71-468D-9608-548C81BF63E9}"/>
          </ac:spMkLst>
        </pc:s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3" creationId="{7911AF5A-A084-4402-B39C-2F2CF2BFD3BB}"/>
          </ac:grpSpMkLst>
        </pc:gr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9" creationId="{26B0CE9F-C551-4A4A-A2C6-3E585F115238}"/>
          </ac:grpSpMkLst>
        </pc:grpChg>
        <pc:grpChg chg="mod">
          <ac:chgData name="PICCIRILLI Sara" userId="96fe5c5a-cfb2-4fa5-b1f2-56a49af2c582" providerId="ADAL" clId="{D85294AD-C6E3-4FCC-AD57-EBB5EA73DD44}" dt="2022-11-17T17:11:16.771" v="775" actId="164"/>
          <ac:grpSpMkLst>
            <pc:docMk/>
            <pc:sldMk cId="4040466783" sldId="528"/>
            <ac:grpSpMk id="14" creationId="{3C285237-6518-466B-887A-1C8C661EA652}"/>
          </ac:grpSpMkLst>
        </pc:gr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17" creationId="{13FABB73-BCEC-47BD-91BF-F7297B7A9A31}"/>
          </ac:grpSpMkLst>
        </pc:grpChg>
        <pc:picChg chg="mod">
          <ac:chgData name="PICCIRILLI Sara" userId="96fe5c5a-cfb2-4fa5-b1f2-56a49af2c582" providerId="ADAL" clId="{D85294AD-C6E3-4FCC-AD57-EBB5EA73DD44}" dt="2022-11-17T17:13:06.795" v="788" actId="1076"/>
          <ac:picMkLst>
            <pc:docMk/>
            <pc:sldMk cId="4040466783" sldId="528"/>
            <ac:picMk id="5" creationId="{444BED25-97AD-40FD-8E72-A6D9A3649D61}"/>
          </ac:picMkLst>
        </pc:picChg>
        <pc:picChg chg="add del mod">
          <ac:chgData name="PICCIRILLI Sara" userId="96fe5c5a-cfb2-4fa5-b1f2-56a49af2c582" providerId="ADAL" clId="{D85294AD-C6E3-4FCC-AD57-EBB5EA73DD44}" dt="2022-11-16T15:26:23.584" v="27" actId="478"/>
          <ac:picMkLst>
            <pc:docMk/>
            <pc:sldMk cId="4040466783" sldId="528"/>
            <ac:picMk id="7" creationId="{5272ED2B-B019-4714-97D9-E264DAD46DF6}"/>
          </ac:picMkLst>
        </pc:picChg>
        <pc:picChg chg="add mod">
          <ac:chgData name="PICCIRILLI Sara" userId="96fe5c5a-cfb2-4fa5-b1f2-56a49af2c582" providerId="ADAL" clId="{D85294AD-C6E3-4FCC-AD57-EBB5EA73DD44}" dt="2022-11-17T17:11:16.771" v="775" actId="164"/>
          <ac:picMkLst>
            <pc:docMk/>
            <pc:sldMk cId="4040466783" sldId="528"/>
            <ac:picMk id="11" creationId="{6B3D49A3-AD91-4370-AE5C-BB948E65DD55}"/>
          </ac:picMkLst>
        </pc:picChg>
        <pc:picChg chg="add mod modCrop">
          <ac:chgData name="PICCIRILLI Sara" userId="96fe5c5a-cfb2-4fa5-b1f2-56a49af2c582" providerId="ADAL" clId="{D85294AD-C6E3-4FCC-AD57-EBB5EA73DD44}" dt="2022-11-17T17:12:27.534" v="782" actId="164"/>
          <ac:picMkLst>
            <pc:docMk/>
            <pc:sldMk cId="4040466783" sldId="528"/>
            <ac:picMk id="15" creationId="{D87FA84F-E603-4307-A6C2-D2A742B1CCE5}"/>
          </ac:picMkLst>
        </pc:picChg>
      </pc:sldChg>
      <pc:sldChg chg="modSp add mod ord">
        <pc:chgData name="PICCIRILLI Sara" userId="96fe5c5a-cfb2-4fa5-b1f2-56a49af2c582" providerId="ADAL" clId="{D85294AD-C6E3-4FCC-AD57-EBB5EA73DD44}" dt="2022-11-21T09:49:27.935" v="3145" actId="404"/>
        <pc:sldMkLst>
          <pc:docMk/>
          <pc:sldMk cId="3013964038" sldId="529"/>
        </pc:sldMkLst>
        <pc:spChg chg="mod">
          <ac:chgData name="PICCIRILLI Sara" userId="96fe5c5a-cfb2-4fa5-b1f2-56a49af2c582" providerId="ADAL" clId="{D85294AD-C6E3-4FCC-AD57-EBB5EA73DD44}" dt="2022-11-18T13:32:25.502" v="1470" actId="14100"/>
          <ac:spMkLst>
            <pc:docMk/>
            <pc:sldMk cId="3013964038" sldId="529"/>
            <ac:spMk id="7" creationId="{589BEBA8-E2C1-4D65-8A75-380111023B28}"/>
          </ac:spMkLst>
        </pc:spChg>
        <pc:spChg chg="mod">
          <ac:chgData name="PICCIRILLI Sara" userId="96fe5c5a-cfb2-4fa5-b1f2-56a49af2c582" providerId="ADAL" clId="{D85294AD-C6E3-4FCC-AD57-EBB5EA73DD44}" dt="2022-11-18T13:32:18.642" v="1468" actId="14100"/>
          <ac:spMkLst>
            <pc:docMk/>
            <pc:sldMk cId="3013964038" sldId="529"/>
            <ac:spMk id="8" creationId="{1E35811E-EC32-457A-90DA-C4B13279E7C7}"/>
          </ac:spMkLst>
        </pc:spChg>
        <pc:spChg chg="mod">
          <ac:chgData name="PICCIRILLI Sara" userId="96fe5c5a-cfb2-4fa5-b1f2-56a49af2c582" providerId="ADAL" clId="{D85294AD-C6E3-4FCC-AD57-EBB5EA73DD44}" dt="2022-11-18T13:33:05.310" v="1480" actId="1076"/>
          <ac:spMkLst>
            <pc:docMk/>
            <pc:sldMk cId="3013964038" sldId="529"/>
            <ac:spMk id="11" creationId="{8FB133E8-7F4F-46CB-90FE-DBBDE7F12166}"/>
          </ac:spMkLst>
        </pc:spChg>
        <pc:spChg chg="mod">
          <ac:chgData name="PICCIRILLI Sara" userId="96fe5c5a-cfb2-4fa5-b1f2-56a49af2c582" providerId="ADAL" clId="{D85294AD-C6E3-4FCC-AD57-EBB5EA73DD44}" dt="2022-11-18T13:33:10.447" v="1482" actId="1076"/>
          <ac:spMkLst>
            <pc:docMk/>
            <pc:sldMk cId="3013964038" sldId="529"/>
            <ac:spMk id="12" creationId="{DC8A2C60-D401-479C-A7B0-B048F42F792C}"/>
          </ac:spMkLst>
        </pc:spChg>
        <pc:spChg chg="mod">
          <ac:chgData name="PICCIRILLI Sara" userId="96fe5c5a-cfb2-4fa5-b1f2-56a49af2c582" providerId="ADAL" clId="{D85294AD-C6E3-4FCC-AD57-EBB5EA73DD44}" dt="2022-11-21T09:49:27.935" v="3145" actId="404"/>
          <ac:spMkLst>
            <pc:docMk/>
            <pc:sldMk cId="3013964038" sldId="529"/>
            <ac:spMk id="25" creationId="{00000000-0000-0000-0000-000000000000}"/>
          </ac:spMkLst>
        </pc:spChg>
        <pc:graphicFrameChg chg="mod">
          <ac:chgData name="PICCIRILLI Sara" userId="96fe5c5a-cfb2-4fa5-b1f2-56a49af2c582" providerId="ADAL" clId="{D85294AD-C6E3-4FCC-AD57-EBB5EA73DD44}" dt="2022-11-18T13:33:02.421" v="1479" actId="1076"/>
          <ac:graphicFrameMkLst>
            <pc:docMk/>
            <pc:sldMk cId="3013964038" sldId="529"/>
            <ac:graphicFrameMk id="4" creationId="{043423AC-40C9-4C48-A848-4DB93B698F5B}"/>
          </ac:graphicFrameMkLst>
        </pc:graphicFrameChg>
        <pc:graphicFrameChg chg="mod">
          <ac:chgData name="PICCIRILLI Sara" userId="96fe5c5a-cfb2-4fa5-b1f2-56a49af2c582" providerId="ADAL" clId="{D85294AD-C6E3-4FCC-AD57-EBB5EA73DD44}" dt="2022-11-18T13:33:06.830" v="1481" actId="1076"/>
          <ac:graphicFrameMkLst>
            <pc:docMk/>
            <pc:sldMk cId="3013964038" sldId="529"/>
            <ac:graphicFrameMk id="6" creationId="{2F598B53-B210-477A-AF8B-CA4F48C84AA3}"/>
          </ac:graphicFrameMkLst>
        </pc:graphicFrameChg>
        <pc:picChg chg="mod">
          <ac:chgData name="PICCIRILLI Sara" userId="96fe5c5a-cfb2-4fa5-b1f2-56a49af2c582" providerId="ADAL" clId="{D85294AD-C6E3-4FCC-AD57-EBB5EA73DD44}" dt="2022-11-18T13:32:55.548" v="1477" actId="1076"/>
          <ac:picMkLst>
            <pc:docMk/>
            <pc:sldMk cId="3013964038" sldId="529"/>
            <ac:picMk id="3" creationId="{1F353FFC-205A-40B0-827A-C0CCDBA03723}"/>
          </ac:picMkLst>
        </pc:picChg>
      </pc:sldChg>
      <pc:sldChg chg="addSp delSp modSp add mod modNotesTx">
        <pc:chgData name="PICCIRILLI Sara" userId="96fe5c5a-cfb2-4fa5-b1f2-56a49af2c582" providerId="ADAL" clId="{D85294AD-C6E3-4FCC-AD57-EBB5EA73DD44}" dt="2022-11-21T09:49:46.167" v="3149" actId="404"/>
        <pc:sldMkLst>
          <pc:docMk/>
          <pc:sldMk cId="3506460924" sldId="570"/>
        </pc:sldMkLst>
        <pc:spChg chg="mod">
          <ac:chgData name="PICCIRILLI Sara" userId="96fe5c5a-cfb2-4fa5-b1f2-56a49af2c582" providerId="ADAL" clId="{D85294AD-C6E3-4FCC-AD57-EBB5EA73DD44}" dt="2022-11-21T09:49:46.167" v="3149" actId="404"/>
          <ac:spMkLst>
            <pc:docMk/>
            <pc:sldMk cId="3506460924" sldId="570"/>
            <ac:spMk id="2" creationId="{9CCEAABC-C98D-4E62-9EBD-55FC6DA5E256}"/>
          </ac:spMkLst>
        </pc:spChg>
        <pc:spChg chg="del mod">
          <ac:chgData name="PICCIRILLI Sara" userId="96fe5c5a-cfb2-4fa5-b1f2-56a49af2c582" providerId="ADAL" clId="{D85294AD-C6E3-4FCC-AD57-EBB5EA73DD44}" dt="2022-11-18T11:28:18.372" v="1106" actId="478"/>
          <ac:spMkLst>
            <pc:docMk/>
            <pc:sldMk cId="3506460924" sldId="570"/>
            <ac:spMk id="3" creationId="{C2D88216-E310-4FA4-BE28-4BD0F78FAF4D}"/>
          </ac:spMkLst>
        </pc:spChg>
        <pc:spChg chg="add del mod">
          <ac:chgData name="PICCIRILLI Sara" userId="96fe5c5a-cfb2-4fa5-b1f2-56a49af2c582" providerId="ADAL" clId="{D85294AD-C6E3-4FCC-AD57-EBB5EA73DD44}" dt="2022-11-18T11:29:14.262" v="1112" actId="478"/>
          <ac:spMkLst>
            <pc:docMk/>
            <pc:sldMk cId="3506460924" sldId="570"/>
            <ac:spMk id="6" creationId="{E2C890B5-6E54-4D42-9C6E-EB56F30D9B3A}"/>
          </ac:spMkLst>
        </pc:spChg>
        <pc:graphicFrameChg chg="add mod topLvl modGraphic">
          <ac:chgData name="PICCIRILLI Sara" userId="96fe5c5a-cfb2-4fa5-b1f2-56a49af2c582" providerId="ADAL" clId="{D85294AD-C6E3-4FCC-AD57-EBB5EA73DD44}" dt="2022-11-18T11:29:31.679" v="1114" actId="14100"/>
          <ac:graphicFrameMkLst>
            <pc:docMk/>
            <pc:sldMk cId="3506460924" sldId="570"/>
            <ac:graphicFrameMk id="7" creationId="{08CA626A-65F7-49CC-BF57-5C39C9CADFFA}"/>
          </ac:graphicFrameMkLst>
        </pc:graphicFrameChg>
      </pc:sldChg>
      <pc:sldChg chg="addSp delSp modSp add mod modNotesTx">
        <pc:chgData name="PICCIRILLI Sara" userId="96fe5c5a-cfb2-4fa5-b1f2-56a49af2c582" providerId="ADAL" clId="{D85294AD-C6E3-4FCC-AD57-EBB5EA73DD44}" dt="2022-11-21T09:23:47.625" v="3081" actId="14100"/>
        <pc:sldMkLst>
          <pc:docMk/>
          <pc:sldMk cId="135164813" sldId="571"/>
        </pc:sldMkLst>
        <pc:spChg chg="add del mod">
          <ac:chgData name="PICCIRILLI Sara" userId="96fe5c5a-cfb2-4fa5-b1f2-56a49af2c582" providerId="ADAL" clId="{D85294AD-C6E3-4FCC-AD57-EBB5EA73DD44}" dt="2022-11-18T10:58:34.263" v="1092" actId="478"/>
          <ac:spMkLst>
            <pc:docMk/>
            <pc:sldMk cId="135164813" sldId="571"/>
            <ac:spMk id="3" creationId="{20ADED51-D649-417E-AF1A-1C54EEA7C17A}"/>
          </ac:spMkLst>
        </pc:spChg>
        <pc:spChg chg="add mod">
          <ac:chgData name="PICCIRILLI Sara" userId="96fe5c5a-cfb2-4fa5-b1f2-56a49af2c582" providerId="ADAL" clId="{D85294AD-C6E3-4FCC-AD57-EBB5EA73DD44}" dt="2022-11-18T13:50:31.421" v="1613" actId="207"/>
          <ac:spMkLst>
            <pc:docMk/>
            <pc:sldMk cId="135164813" sldId="571"/>
            <ac:spMk id="11" creationId="{5DA8C748-BCD7-4255-B1B6-CF14AD9D95F3}"/>
          </ac:spMkLst>
        </pc:spChg>
        <pc:graphicFrameChg chg="add mod">
          <ac:chgData name="PICCIRILLI Sara" userId="96fe5c5a-cfb2-4fa5-b1f2-56a49af2c582" providerId="ADAL" clId="{D85294AD-C6E3-4FCC-AD57-EBB5EA73DD44}" dt="2022-11-18T10:57:36.930" v="1084"/>
          <ac:graphicFrameMkLst>
            <pc:docMk/>
            <pc:sldMk cId="135164813" sldId="571"/>
            <ac:graphicFrameMk id="6" creationId="{6C70E5A2-BE49-4428-8749-DAACC7F05501}"/>
          </ac:graphicFrameMkLst>
        </pc:graphicFrameChg>
        <pc:graphicFrameChg chg="add mod">
          <ac:chgData name="PICCIRILLI Sara" userId="96fe5c5a-cfb2-4fa5-b1f2-56a49af2c582" providerId="ADAL" clId="{D85294AD-C6E3-4FCC-AD57-EBB5EA73DD44}" dt="2022-11-18T12:56:21.200" v="1126"/>
          <ac:graphicFrameMkLst>
            <pc:docMk/>
            <pc:sldMk cId="135164813" sldId="571"/>
            <ac:graphicFrameMk id="7" creationId="{6C70E5A2-BE49-4428-8749-DAACC7F05501}"/>
          </ac:graphicFrameMkLst>
        </pc:graphicFrameChg>
        <pc:picChg chg="add del mod modCrop">
          <ac:chgData name="PICCIRILLI Sara" userId="96fe5c5a-cfb2-4fa5-b1f2-56a49af2c582" providerId="ADAL" clId="{D85294AD-C6E3-4FCC-AD57-EBB5EA73DD44}" dt="2022-11-18T12:56:22.848" v="1127" actId="478"/>
          <ac:picMkLst>
            <pc:docMk/>
            <pc:sldMk cId="135164813" sldId="571"/>
            <ac:picMk id="4" creationId="{C2F8867F-CEF4-40A4-8D8E-59CF86321ED0}"/>
          </ac:picMkLst>
        </pc:picChg>
        <pc:picChg chg="del">
          <ac:chgData name="PICCIRILLI Sara" userId="96fe5c5a-cfb2-4fa5-b1f2-56a49af2c582" providerId="ADAL" clId="{D85294AD-C6E3-4FCC-AD57-EBB5EA73DD44}" dt="2022-11-18T10:57:21.397" v="1079" actId="478"/>
          <ac:picMkLst>
            <pc:docMk/>
            <pc:sldMk cId="135164813" sldId="571"/>
            <ac:picMk id="5" creationId="{80E9B8DC-0538-476B-9986-36016A2E13F4}"/>
          </ac:picMkLst>
        </pc:picChg>
        <pc:picChg chg="add del mod modCrop">
          <ac:chgData name="PICCIRILLI Sara" userId="96fe5c5a-cfb2-4fa5-b1f2-56a49af2c582" providerId="ADAL" clId="{D85294AD-C6E3-4FCC-AD57-EBB5EA73DD44}" dt="2022-11-18T13:03:03.567" v="1136" actId="478"/>
          <ac:picMkLst>
            <pc:docMk/>
            <pc:sldMk cId="135164813" sldId="571"/>
            <ac:picMk id="8" creationId="{66C89313-FD30-4E1A-9A1F-F50462C80AFD}"/>
          </ac:picMkLst>
        </pc:picChg>
        <pc:picChg chg="add del mod modCrop">
          <ac:chgData name="PICCIRILLI Sara" userId="96fe5c5a-cfb2-4fa5-b1f2-56a49af2c582" providerId="ADAL" clId="{D85294AD-C6E3-4FCC-AD57-EBB5EA73DD44}" dt="2022-11-18T13:46:34.564" v="1568" actId="478"/>
          <ac:picMkLst>
            <pc:docMk/>
            <pc:sldMk cId="135164813" sldId="571"/>
            <ac:picMk id="9" creationId="{FE2E39E1-3E1F-4F38-A494-9FAD7971A478}"/>
          </ac:picMkLst>
        </pc:picChg>
        <pc:picChg chg="add mod modCrop">
          <ac:chgData name="PICCIRILLI Sara" userId="96fe5c5a-cfb2-4fa5-b1f2-56a49af2c582" providerId="ADAL" clId="{D85294AD-C6E3-4FCC-AD57-EBB5EA73DD44}" dt="2022-11-21T09:23:47.625" v="3081" actId="14100"/>
          <ac:picMkLst>
            <pc:docMk/>
            <pc:sldMk cId="135164813" sldId="571"/>
            <ac:picMk id="10" creationId="{6D6CEE21-F6F6-49D1-B3C0-1F61FF31D793}"/>
          </ac:picMkLst>
        </pc:picChg>
      </pc:sldChg>
      <pc:sldChg chg="modSp add del mod ord">
        <pc:chgData name="PICCIRILLI Sara" userId="96fe5c5a-cfb2-4fa5-b1f2-56a49af2c582" providerId="ADAL" clId="{D85294AD-C6E3-4FCC-AD57-EBB5EA73DD44}" dt="2022-11-21T09:58:36.248" v="3186" actId="47"/>
        <pc:sldMkLst>
          <pc:docMk/>
          <pc:sldMk cId="1588664128" sldId="611"/>
        </pc:sldMkLst>
        <pc:spChg chg="mod">
          <ac:chgData name="PICCIRILLI Sara" userId="96fe5c5a-cfb2-4fa5-b1f2-56a49af2c582" providerId="ADAL" clId="{D85294AD-C6E3-4FCC-AD57-EBB5EA73DD44}" dt="2022-11-18T16:36:09.012" v="2084" actId="21"/>
          <ac:spMkLst>
            <pc:docMk/>
            <pc:sldMk cId="1588664128" sldId="611"/>
            <ac:spMk id="2" creationId="{201D8C41-6CA6-4A0F-8BA4-164B9898F566}"/>
          </ac:spMkLst>
        </pc:spChg>
        <pc:spChg chg="mod">
          <ac:chgData name="PICCIRILLI Sara" userId="96fe5c5a-cfb2-4fa5-b1f2-56a49af2c582" providerId="ADAL" clId="{D85294AD-C6E3-4FCC-AD57-EBB5EA73DD44}" dt="2022-11-21T09:50:36.162" v="3156" actId="255"/>
          <ac:spMkLst>
            <pc:docMk/>
            <pc:sldMk cId="1588664128" sldId="611"/>
            <ac:spMk id="4" creationId="{1024E06A-5BD2-4804-8E50-D386DF4B12B7}"/>
          </ac:spMkLst>
        </pc:spChg>
      </pc:sldChg>
      <pc:sldChg chg="addSp modSp add mod modNotesTx">
        <pc:chgData name="PICCIRILLI Sara" userId="96fe5c5a-cfb2-4fa5-b1f2-56a49af2c582" providerId="ADAL" clId="{D85294AD-C6E3-4FCC-AD57-EBB5EA73DD44}" dt="2022-11-21T09:49:23.120" v="3144" actId="404"/>
        <pc:sldMkLst>
          <pc:docMk/>
          <pc:sldMk cId="2683014299" sldId="612"/>
        </pc:sldMkLst>
        <pc:spChg chg="mod">
          <ac:chgData name="PICCIRILLI Sara" userId="96fe5c5a-cfb2-4fa5-b1f2-56a49af2c582" providerId="ADAL" clId="{D85294AD-C6E3-4FCC-AD57-EBB5EA73DD44}" dt="2022-11-21T09:49:23.120" v="3144" actId="404"/>
          <ac:spMkLst>
            <pc:docMk/>
            <pc:sldMk cId="2683014299" sldId="612"/>
            <ac:spMk id="2" creationId="{00000000-0000-0000-0000-000000000000}"/>
          </ac:spMkLst>
        </pc:spChg>
        <pc:picChg chg="add mod">
          <ac:chgData name="PICCIRILLI Sara" userId="96fe5c5a-cfb2-4fa5-b1f2-56a49af2c582" providerId="ADAL" clId="{D85294AD-C6E3-4FCC-AD57-EBB5EA73DD44}" dt="2022-11-18T13:35:48.401" v="1489" actId="14100"/>
          <ac:picMkLst>
            <pc:docMk/>
            <pc:sldMk cId="2683014299" sldId="612"/>
            <ac:picMk id="4" creationId="{9E33CF67-FC7C-45D2-A5B6-FA4942DB3A60}"/>
          </ac:picMkLst>
        </pc:picChg>
      </pc:sldChg>
      <pc:sldChg chg="addSp modSp add mod modNotesTx">
        <pc:chgData name="PICCIRILLI Sara" userId="96fe5c5a-cfb2-4fa5-b1f2-56a49af2c582" providerId="ADAL" clId="{D85294AD-C6E3-4FCC-AD57-EBB5EA73DD44}" dt="2022-11-21T09:48:49.609" v="3138" actId="404"/>
        <pc:sldMkLst>
          <pc:docMk/>
          <pc:sldMk cId="4186130529" sldId="614"/>
        </pc:sldMkLst>
        <pc:spChg chg="mod">
          <ac:chgData name="PICCIRILLI Sara" userId="96fe5c5a-cfb2-4fa5-b1f2-56a49af2c582" providerId="ADAL" clId="{D85294AD-C6E3-4FCC-AD57-EBB5EA73DD44}" dt="2022-11-21T09:48:49.609" v="3138" actId="404"/>
          <ac:spMkLst>
            <pc:docMk/>
            <pc:sldMk cId="4186130529" sldId="614"/>
            <ac:spMk id="2" creationId="{57EF2F0E-A1FE-4688-9012-145A5A54B749}"/>
          </ac:spMkLst>
        </pc:spChg>
        <pc:spChg chg="mod">
          <ac:chgData name="PICCIRILLI Sara" userId="96fe5c5a-cfb2-4fa5-b1f2-56a49af2c582" providerId="ADAL" clId="{D85294AD-C6E3-4FCC-AD57-EBB5EA73DD44}" dt="2022-11-18T16:26:12.170" v="1846" actId="20577"/>
          <ac:spMkLst>
            <pc:docMk/>
            <pc:sldMk cId="4186130529" sldId="614"/>
            <ac:spMk id="3" creationId="{AFB20E51-E4AF-4954-A3E5-1F043FCC7753}"/>
          </ac:spMkLst>
        </pc:spChg>
        <pc:spChg chg="mod">
          <ac:chgData name="PICCIRILLI Sara" userId="96fe5c5a-cfb2-4fa5-b1f2-56a49af2c582" providerId="ADAL" clId="{D85294AD-C6E3-4FCC-AD57-EBB5EA73DD44}" dt="2022-11-18T16:24:45.281" v="1828" actId="27636"/>
          <ac:spMkLst>
            <pc:docMk/>
            <pc:sldMk cId="4186130529" sldId="614"/>
            <ac:spMk id="11" creationId="{79A8F211-0B4D-3E00-9430-5A01AE46C479}"/>
          </ac:spMkLst>
        </pc:spChg>
        <pc:picChg chg="add mod">
          <ac:chgData name="PICCIRILLI Sara" userId="96fe5c5a-cfb2-4fa5-b1f2-56a49af2c582" providerId="ADAL" clId="{D85294AD-C6E3-4FCC-AD57-EBB5EA73DD44}" dt="2022-11-18T16:25:34.494" v="1836" actId="1076"/>
          <ac:picMkLst>
            <pc:docMk/>
            <pc:sldMk cId="4186130529" sldId="614"/>
            <ac:picMk id="5" creationId="{C63614A5-2544-4E95-A9B9-3F6B59034528}"/>
          </ac:picMkLst>
        </pc:picChg>
      </pc:sldChg>
      <pc:sldChg chg="add del">
        <pc:chgData name="PICCIRILLI Sara" userId="96fe5c5a-cfb2-4fa5-b1f2-56a49af2c582" providerId="ADAL" clId="{D85294AD-C6E3-4FCC-AD57-EBB5EA73DD44}" dt="2022-11-18T16:26:21.036" v="1848" actId="47"/>
        <pc:sldMkLst>
          <pc:docMk/>
          <pc:sldMk cId="704748059" sldId="615"/>
        </pc:sldMkLst>
      </pc:sldChg>
      <pc:sldChg chg="delSp modSp add del mod">
        <pc:chgData name="PICCIRILLI Sara" userId="96fe5c5a-cfb2-4fa5-b1f2-56a49af2c582" providerId="ADAL" clId="{D85294AD-C6E3-4FCC-AD57-EBB5EA73DD44}" dt="2022-11-18T13:50:49.749" v="1614" actId="47"/>
        <pc:sldMkLst>
          <pc:docMk/>
          <pc:sldMk cId="44085917" sldId="617"/>
        </pc:sldMkLst>
        <pc:spChg chg="mod">
          <ac:chgData name="PICCIRILLI Sara" userId="96fe5c5a-cfb2-4fa5-b1f2-56a49af2c582" providerId="ADAL" clId="{D85294AD-C6E3-4FCC-AD57-EBB5EA73DD44}" dt="2022-11-18T13:35:25.519" v="1483" actId="21"/>
          <ac:spMkLst>
            <pc:docMk/>
            <pc:sldMk cId="44085917" sldId="617"/>
            <ac:spMk id="3" creationId="{0CC0C50A-5ECB-4522-8F6C-722A5796A7B3}"/>
          </ac:spMkLst>
        </pc:spChg>
        <pc:picChg chg="del">
          <ac:chgData name="PICCIRILLI Sara" userId="96fe5c5a-cfb2-4fa5-b1f2-56a49af2c582" providerId="ADAL" clId="{D85294AD-C6E3-4FCC-AD57-EBB5EA73DD44}" dt="2022-11-18T13:35:34.940" v="1485" actId="21"/>
          <ac:picMkLst>
            <pc:docMk/>
            <pc:sldMk cId="44085917" sldId="617"/>
            <ac:picMk id="2" creationId="{60553D33-BE87-43FF-A8C1-E61BE013647A}"/>
          </ac:picMkLst>
        </pc:picChg>
      </pc:sldChg>
      <pc:sldChg chg="delSp add del mod">
        <pc:chgData name="PICCIRILLI Sara" userId="96fe5c5a-cfb2-4fa5-b1f2-56a49af2c582" providerId="ADAL" clId="{D85294AD-C6E3-4FCC-AD57-EBB5EA73DD44}" dt="2022-11-18T14:13:23.052" v="1679" actId="47"/>
        <pc:sldMkLst>
          <pc:docMk/>
          <pc:sldMk cId="1511917007" sldId="619"/>
        </pc:sldMkLst>
        <pc:picChg chg="del">
          <ac:chgData name="PICCIRILLI Sara" userId="96fe5c5a-cfb2-4fa5-b1f2-56a49af2c582" providerId="ADAL" clId="{D85294AD-C6E3-4FCC-AD57-EBB5EA73DD44}" dt="2022-11-18T14:13:18.876" v="1678" actId="21"/>
          <ac:picMkLst>
            <pc:docMk/>
            <pc:sldMk cId="1511917007" sldId="619"/>
            <ac:picMk id="2" creationId="{3E4B56C1-92DE-401E-8EA3-E08B4625ABE3}"/>
          </ac:picMkLst>
        </pc:picChg>
      </pc:sldChg>
      <pc:sldChg chg="addSp modSp add mod ord">
        <pc:chgData name="PICCIRILLI Sara" userId="96fe5c5a-cfb2-4fa5-b1f2-56a49af2c582" providerId="ADAL" clId="{D85294AD-C6E3-4FCC-AD57-EBB5EA73DD44}" dt="2022-11-21T09:51:41.378" v="3163" actId="207"/>
        <pc:sldMkLst>
          <pc:docMk/>
          <pc:sldMk cId="3991451362" sldId="624"/>
        </pc:sldMkLst>
        <pc:spChg chg="mod">
          <ac:chgData name="PICCIRILLI Sara" userId="96fe5c5a-cfb2-4fa5-b1f2-56a49af2c582" providerId="ADAL" clId="{D85294AD-C6E3-4FCC-AD57-EBB5EA73DD44}" dt="2022-11-21T09:49:08.046" v="3141" actId="403"/>
          <ac:spMkLst>
            <pc:docMk/>
            <pc:sldMk cId="3991451362" sldId="624"/>
            <ac:spMk id="2" creationId="{EE0E5815-9751-418D-B9DE-95AB0571C70F}"/>
          </ac:spMkLst>
        </pc:spChg>
        <pc:spChg chg="mod">
          <ac:chgData name="PICCIRILLI Sara" userId="96fe5c5a-cfb2-4fa5-b1f2-56a49af2c582" providerId="ADAL" clId="{D85294AD-C6E3-4FCC-AD57-EBB5EA73DD44}" dt="2022-11-21T09:51:41.378" v="3163" actId="207"/>
          <ac:spMkLst>
            <pc:docMk/>
            <pc:sldMk cId="3991451362" sldId="624"/>
            <ac:spMk id="11" creationId="{BC50E359-4DEE-414C-9FD6-9EE115B8892A}"/>
          </ac:spMkLst>
        </pc:spChg>
        <pc:graphicFrameChg chg="mod modGraphic">
          <ac:chgData name="PICCIRILLI Sara" userId="96fe5c5a-cfb2-4fa5-b1f2-56a49af2c582" providerId="ADAL" clId="{D85294AD-C6E3-4FCC-AD57-EBB5EA73DD44}" dt="2022-11-21T09:51:38.208" v="3162" actId="207"/>
          <ac:graphicFrameMkLst>
            <pc:docMk/>
            <pc:sldMk cId="3991451362" sldId="624"/>
            <ac:graphicFrameMk id="9" creationId="{26F5493B-D106-56A8-3191-70422A23F5D9}"/>
          </ac:graphicFrameMkLst>
        </pc:graphicFrameChg>
        <pc:picChg chg="add mod">
          <ac:chgData name="PICCIRILLI Sara" userId="96fe5c5a-cfb2-4fa5-b1f2-56a49af2c582" providerId="ADAL" clId="{D85294AD-C6E3-4FCC-AD57-EBB5EA73DD44}" dt="2022-11-18T16:30:01.495" v="1874" actId="1076"/>
          <ac:picMkLst>
            <pc:docMk/>
            <pc:sldMk cId="3991451362" sldId="624"/>
            <ac:picMk id="5" creationId="{3EB5C93E-5600-4BCA-A4BF-A4B101E4816A}"/>
          </ac:picMkLst>
        </pc:picChg>
      </pc:sldChg>
      <pc:sldChg chg="modSp add del mod">
        <pc:chgData name="PICCIRILLI Sara" userId="96fe5c5a-cfb2-4fa5-b1f2-56a49af2c582" providerId="ADAL" clId="{D85294AD-C6E3-4FCC-AD57-EBB5EA73DD44}" dt="2022-11-18T14:16:03.501" v="1695" actId="47"/>
        <pc:sldMkLst>
          <pc:docMk/>
          <pc:sldMk cId="2893472805" sldId="627"/>
        </pc:sldMkLst>
        <pc:spChg chg="mod">
          <ac:chgData name="PICCIRILLI Sara" userId="96fe5c5a-cfb2-4fa5-b1f2-56a49af2c582" providerId="ADAL" clId="{D85294AD-C6E3-4FCC-AD57-EBB5EA73DD44}" dt="2022-11-18T14:15:30.804" v="1687" actId="21"/>
          <ac:spMkLst>
            <pc:docMk/>
            <pc:sldMk cId="2893472805" sldId="627"/>
            <ac:spMk id="3" creationId="{0CC0C50A-5ECB-4522-8F6C-722A5796A7B3}"/>
          </ac:spMkLst>
        </pc:spChg>
      </pc:sldChg>
      <pc:sldChg chg="add del">
        <pc:chgData name="PICCIRILLI Sara" userId="96fe5c5a-cfb2-4fa5-b1f2-56a49af2c582" providerId="ADAL" clId="{D85294AD-C6E3-4FCC-AD57-EBB5EA73DD44}" dt="2022-11-18T16:29:15.749" v="1861" actId="47"/>
        <pc:sldMkLst>
          <pc:docMk/>
          <pc:sldMk cId="1881389984" sldId="628"/>
        </pc:sldMkLst>
      </pc:sldChg>
      <pc:sldChg chg="add del">
        <pc:chgData name="PICCIRILLI Sara" userId="96fe5c5a-cfb2-4fa5-b1f2-56a49af2c582" providerId="ADAL" clId="{D85294AD-C6E3-4FCC-AD57-EBB5EA73DD44}" dt="2022-11-18T16:16:44.340" v="1790" actId="47"/>
        <pc:sldMkLst>
          <pc:docMk/>
          <pc:sldMk cId="354333884" sldId="629"/>
        </pc:sldMkLst>
      </pc:sldChg>
      <pc:sldChg chg="delSp modSp add del mod">
        <pc:chgData name="PICCIRILLI Sara" userId="96fe5c5a-cfb2-4fa5-b1f2-56a49af2c582" providerId="ADAL" clId="{D85294AD-C6E3-4FCC-AD57-EBB5EA73DD44}" dt="2022-11-17T17:19:42.180" v="952" actId="47"/>
        <pc:sldMkLst>
          <pc:docMk/>
          <pc:sldMk cId="1753986602" sldId="630"/>
        </pc:sldMkLst>
        <pc:spChg chg="mod">
          <ac:chgData name="PICCIRILLI Sara" userId="96fe5c5a-cfb2-4fa5-b1f2-56a49af2c582" providerId="ADAL" clId="{D85294AD-C6E3-4FCC-AD57-EBB5EA73DD44}" dt="2022-11-17T17:19:10.503" v="941" actId="21"/>
          <ac:spMkLst>
            <pc:docMk/>
            <pc:sldMk cId="1753986602" sldId="630"/>
            <ac:spMk id="3" creationId="{0CC0C50A-5ECB-4522-8F6C-722A5796A7B3}"/>
          </ac:spMkLst>
        </pc:spChg>
        <pc:picChg chg="del">
          <ac:chgData name="PICCIRILLI Sara" userId="96fe5c5a-cfb2-4fa5-b1f2-56a49af2c582" providerId="ADAL" clId="{D85294AD-C6E3-4FCC-AD57-EBB5EA73DD44}" dt="2022-11-17T17:19:20.983" v="945" actId="21"/>
          <ac:picMkLst>
            <pc:docMk/>
            <pc:sldMk cId="1753986602" sldId="630"/>
            <ac:picMk id="8" creationId="{A720544C-BDBF-4F30-8179-1FD11EB18A25}"/>
          </ac:picMkLst>
        </pc:picChg>
      </pc:sldChg>
      <pc:sldChg chg="add del">
        <pc:chgData name="PICCIRILLI Sara" userId="96fe5c5a-cfb2-4fa5-b1f2-56a49af2c582" providerId="ADAL" clId="{D85294AD-C6E3-4FCC-AD57-EBB5EA73DD44}" dt="2022-11-17T08:51:39.054" v="402" actId="2696"/>
        <pc:sldMkLst>
          <pc:docMk/>
          <pc:sldMk cId="3778661861" sldId="633"/>
        </pc:sldMkLst>
      </pc:sldChg>
      <pc:sldChg chg="modSp del mod">
        <pc:chgData name="PICCIRILLI Sara" userId="96fe5c5a-cfb2-4fa5-b1f2-56a49af2c582" providerId="ADAL" clId="{D85294AD-C6E3-4FCC-AD57-EBB5EA73DD44}" dt="2022-11-21T10:10:57.041" v="3311" actId="47"/>
        <pc:sldMkLst>
          <pc:docMk/>
          <pc:sldMk cId="3239686239" sldId="634"/>
        </pc:sldMkLst>
        <pc:spChg chg="mod">
          <ac:chgData name="PICCIRILLI Sara" userId="96fe5c5a-cfb2-4fa5-b1f2-56a49af2c582" providerId="ADAL" clId="{D85294AD-C6E3-4FCC-AD57-EBB5EA73DD44}" dt="2022-11-18T13:51:20.315" v="1616" actId="207"/>
          <ac:spMkLst>
            <pc:docMk/>
            <pc:sldMk cId="3239686239" sldId="634"/>
            <ac:spMk id="3" creationId="{A575DE9E-53D9-4504-9E7B-1E1054885E08}"/>
          </ac:spMkLst>
        </pc:spChg>
      </pc:sldChg>
      <pc:sldChg chg="modSp new del mod ord">
        <pc:chgData name="PICCIRILLI Sara" userId="96fe5c5a-cfb2-4fa5-b1f2-56a49af2c582" providerId="ADAL" clId="{D85294AD-C6E3-4FCC-AD57-EBB5EA73DD44}" dt="2022-11-17T08:47:28.485" v="294" actId="2696"/>
        <pc:sldMkLst>
          <pc:docMk/>
          <pc:sldMk cId="4177329237" sldId="642"/>
        </pc:sldMkLst>
        <pc:spChg chg="mod">
          <ac:chgData name="PICCIRILLI Sara" userId="96fe5c5a-cfb2-4fa5-b1f2-56a49af2c582" providerId="ADAL" clId="{D85294AD-C6E3-4FCC-AD57-EBB5EA73DD44}" dt="2022-11-16T15:25:03.239" v="17" actId="20577"/>
          <ac:spMkLst>
            <pc:docMk/>
            <pc:sldMk cId="4177329237" sldId="642"/>
            <ac:spMk id="2" creationId="{B85E10A5-F5C1-459A-94BB-004BB9065134}"/>
          </ac:spMkLst>
        </pc:spChg>
      </pc:sldChg>
      <pc:sldChg chg="addSp modSp add mod">
        <pc:chgData name="PICCIRILLI Sara" userId="96fe5c5a-cfb2-4fa5-b1f2-56a49af2c582" providerId="ADAL" clId="{D85294AD-C6E3-4FCC-AD57-EBB5EA73DD44}" dt="2022-11-21T09:49:33.735" v="3146" actId="404"/>
        <pc:sldMkLst>
          <pc:docMk/>
          <pc:sldMk cId="0" sldId="643"/>
        </pc:sldMkLst>
        <pc:spChg chg="mod">
          <ac:chgData name="PICCIRILLI Sara" userId="96fe5c5a-cfb2-4fa5-b1f2-56a49af2c582" providerId="ADAL" clId="{D85294AD-C6E3-4FCC-AD57-EBB5EA73DD44}" dt="2022-11-21T09:49:33.735" v="3146" actId="404"/>
          <ac:spMkLst>
            <pc:docMk/>
            <pc:sldMk cId="0" sldId="643"/>
            <ac:spMk id="5" creationId="{60817554-B0D4-4F52-AA21-8BDB5FEDBBC7}"/>
          </ac:spMkLst>
        </pc:spChg>
        <pc:picChg chg="add mod">
          <ac:chgData name="PICCIRILLI Sara" userId="96fe5c5a-cfb2-4fa5-b1f2-56a49af2c582" providerId="ADAL" clId="{D85294AD-C6E3-4FCC-AD57-EBB5EA73DD44}" dt="2022-11-17T17:19:36.583" v="951" actId="14100"/>
          <ac:picMkLst>
            <pc:docMk/>
            <pc:sldMk cId="0" sldId="643"/>
            <ac:picMk id="2" creationId="{8BB2A0AF-558E-4CC6-8EEA-CD1C7E99C03E}"/>
          </ac:picMkLst>
        </pc:picChg>
      </pc:sldChg>
      <pc:sldChg chg="modSp add mod">
        <pc:chgData name="PICCIRILLI Sara" userId="96fe5c5a-cfb2-4fa5-b1f2-56a49af2c582" providerId="ADAL" clId="{D85294AD-C6E3-4FCC-AD57-EBB5EA73DD44}" dt="2022-11-21T09:56:11.688" v="3181" actId="6549"/>
        <pc:sldMkLst>
          <pc:docMk/>
          <pc:sldMk cId="1760188319" sldId="644"/>
        </pc:sldMkLst>
        <pc:spChg chg="mod">
          <ac:chgData name="PICCIRILLI Sara" userId="96fe5c5a-cfb2-4fa5-b1f2-56a49af2c582" providerId="ADAL" clId="{D85294AD-C6E3-4FCC-AD57-EBB5EA73DD44}" dt="2022-11-21T09:56:11.688" v="3181" actId="6549"/>
          <ac:spMkLst>
            <pc:docMk/>
            <pc:sldMk cId="1760188319" sldId="644"/>
            <ac:spMk id="2" creationId="{8ABCD13A-FF66-44F3-9F8E-9A43A8765965}"/>
          </ac:spMkLst>
        </pc:spChg>
        <pc:spChg chg="mod">
          <ac:chgData name="PICCIRILLI Sara" userId="96fe5c5a-cfb2-4fa5-b1f2-56a49af2c582" providerId="ADAL" clId="{D85294AD-C6E3-4FCC-AD57-EBB5EA73DD44}" dt="2022-11-18T14:12:35.508" v="1667" actId="20577"/>
          <ac:spMkLst>
            <pc:docMk/>
            <pc:sldMk cId="1760188319" sldId="644"/>
            <ac:spMk id="6" creationId="{2E3A9C23-1EB8-4234-A69C-CBD6A967F58A}"/>
          </ac:spMkLst>
        </pc:spChg>
        <pc:graphicFrameChg chg="mod modGraphic">
          <ac:chgData name="PICCIRILLI Sara" userId="96fe5c5a-cfb2-4fa5-b1f2-56a49af2c582" providerId="ADAL" clId="{D85294AD-C6E3-4FCC-AD57-EBB5EA73DD44}" dt="2022-11-18T14:12:25.520" v="1666" actId="1076"/>
          <ac:graphicFrameMkLst>
            <pc:docMk/>
            <pc:sldMk cId="1760188319" sldId="644"/>
            <ac:graphicFrameMk id="5" creationId="{C4E9796B-404D-4D14-8371-BE2AD57F6B45}"/>
          </ac:graphicFrameMkLst>
        </pc:graphicFrameChg>
      </pc:sldChg>
      <pc:sldChg chg="modSp add del mod ord modNotesTx">
        <pc:chgData name="PICCIRILLI Sara" userId="96fe5c5a-cfb2-4fa5-b1f2-56a49af2c582" providerId="ADAL" clId="{D85294AD-C6E3-4FCC-AD57-EBB5EA73DD44}" dt="2022-11-18T16:54:30.915" v="2596" actId="47"/>
        <pc:sldMkLst>
          <pc:docMk/>
          <pc:sldMk cId="0" sldId="645"/>
        </pc:sldMkLst>
        <pc:spChg chg="mod">
          <ac:chgData name="PICCIRILLI Sara" userId="96fe5c5a-cfb2-4fa5-b1f2-56a49af2c582" providerId="ADAL" clId="{D85294AD-C6E3-4FCC-AD57-EBB5EA73DD44}" dt="2022-11-16T15:33:37.857" v="63" actId="27636"/>
          <ac:spMkLst>
            <pc:docMk/>
            <pc:sldMk cId="0" sldId="645"/>
            <ac:spMk id="3" creationId="{3EB4DD66-1E54-45AC-AA4C-8C2F12C0DB94}"/>
          </ac:spMkLst>
        </pc:spChg>
      </pc:sldChg>
      <pc:sldChg chg="modSp add mod">
        <pc:chgData name="PICCIRILLI Sara" userId="96fe5c5a-cfb2-4fa5-b1f2-56a49af2c582" providerId="ADAL" clId="{D85294AD-C6E3-4FCC-AD57-EBB5EA73DD44}" dt="2022-11-21T09:53:04.485" v="3175" actId="113"/>
        <pc:sldMkLst>
          <pc:docMk/>
          <pc:sldMk cId="1283979493" sldId="646"/>
        </pc:sldMkLst>
        <pc:spChg chg="mod">
          <ac:chgData name="PICCIRILLI Sara" userId="96fe5c5a-cfb2-4fa5-b1f2-56a49af2c582" providerId="ADAL" clId="{D85294AD-C6E3-4FCC-AD57-EBB5EA73DD44}" dt="2022-11-21T09:53:04.485" v="3175" actId="113"/>
          <ac:spMkLst>
            <pc:docMk/>
            <pc:sldMk cId="1283979493" sldId="646"/>
            <ac:spMk id="8" creationId="{4109565D-453A-4BCC-870C-F5303AE0AA2F}"/>
          </ac:spMkLst>
        </pc:spChg>
      </pc:sldChg>
      <pc:sldChg chg="modSp new del mod ord modNotesTx">
        <pc:chgData name="PICCIRILLI Sara" userId="96fe5c5a-cfb2-4fa5-b1f2-56a49af2c582" providerId="ADAL" clId="{D85294AD-C6E3-4FCC-AD57-EBB5EA73DD44}" dt="2022-11-21T09:52:44.075" v="3171" actId="47"/>
        <pc:sldMkLst>
          <pc:docMk/>
          <pc:sldMk cId="3429981648" sldId="647"/>
        </pc:sldMkLst>
        <pc:spChg chg="mod">
          <ac:chgData name="PICCIRILLI Sara" userId="96fe5c5a-cfb2-4fa5-b1f2-56a49af2c582" providerId="ADAL" clId="{D85294AD-C6E3-4FCC-AD57-EBB5EA73DD44}" dt="2022-11-16T15:34:31.158" v="81" actId="20577"/>
          <ac:spMkLst>
            <pc:docMk/>
            <pc:sldMk cId="3429981648" sldId="647"/>
            <ac:spMk id="2" creationId="{72B8F526-1433-47AF-AAA4-5C1508A11058}"/>
          </ac:spMkLst>
        </pc:spChg>
      </pc:sldChg>
      <pc:sldChg chg="modSp add del mod">
        <pc:chgData name="PICCIRILLI Sara" userId="96fe5c5a-cfb2-4fa5-b1f2-56a49af2c582" providerId="ADAL" clId="{D85294AD-C6E3-4FCC-AD57-EBB5EA73DD44}" dt="2022-11-18T16:47:59.444" v="2547" actId="47"/>
        <pc:sldMkLst>
          <pc:docMk/>
          <pc:sldMk cId="1554621918" sldId="648"/>
        </pc:sldMkLst>
        <pc:graphicFrameChg chg="mod">
          <ac:chgData name="PICCIRILLI Sara" userId="96fe5c5a-cfb2-4fa5-b1f2-56a49af2c582" providerId="ADAL" clId="{D85294AD-C6E3-4FCC-AD57-EBB5EA73DD44}" dt="2022-11-18T16:46:38.479" v="2470" actId="1076"/>
          <ac:graphicFrameMkLst>
            <pc:docMk/>
            <pc:sldMk cId="1554621918" sldId="648"/>
            <ac:graphicFrameMk id="5" creationId="{B1CCF531-8888-492F-A974-B2CFAE97D117}"/>
          </ac:graphicFrameMkLst>
        </pc:graphicFrameChg>
      </pc:sldChg>
      <pc:sldChg chg="addSp delSp modSp add del mod">
        <pc:chgData name="PICCIRILLI Sara" userId="96fe5c5a-cfb2-4fa5-b1f2-56a49af2c582" providerId="ADAL" clId="{D85294AD-C6E3-4FCC-AD57-EBB5EA73DD44}" dt="2022-11-18T16:50:24.677" v="2569" actId="47"/>
        <pc:sldMkLst>
          <pc:docMk/>
          <pc:sldMk cId="1462542497" sldId="649"/>
        </pc:sldMkLst>
        <pc:picChg chg="add mod">
          <ac:chgData name="PICCIRILLI Sara" userId="96fe5c5a-cfb2-4fa5-b1f2-56a49af2c582" providerId="ADAL" clId="{D85294AD-C6E3-4FCC-AD57-EBB5EA73DD44}" dt="2022-11-16T15:43:39.071" v="90" actId="1076"/>
          <ac:picMkLst>
            <pc:docMk/>
            <pc:sldMk cId="1462542497" sldId="649"/>
            <ac:picMk id="3" creationId="{14CB4057-A704-403A-832C-349ACD4448C7}"/>
          </ac:picMkLst>
        </pc:picChg>
        <pc:picChg chg="del">
          <ac:chgData name="PICCIRILLI Sara" userId="96fe5c5a-cfb2-4fa5-b1f2-56a49af2c582" providerId="ADAL" clId="{D85294AD-C6E3-4FCC-AD57-EBB5EA73DD44}" dt="2022-11-16T15:43:20.291" v="88" actId="478"/>
          <ac:picMkLst>
            <pc:docMk/>
            <pc:sldMk cId="1462542497" sldId="649"/>
            <ac:picMk id="6" creationId="{95ED25E0-A7FD-4759-9191-BC8B8E43DE25}"/>
          </ac:picMkLst>
        </pc:picChg>
      </pc:sldChg>
      <pc:sldChg chg="addSp modSp new del mod">
        <pc:chgData name="PICCIRILLI Sara" userId="96fe5c5a-cfb2-4fa5-b1f2-56a49af2c582" providerId="ADAL" clId="{D85294AD-C6E3-4FCC-AD57-EBB5EA73DD44}" dt="2022-11-16T16:49:50.663" v="211" actId="47"/>
        <pc:sldMkLst>
          <pc:docMk/>
          <pc:sldMk cId="516380010" sldId="650"/>
        </pc:sldMkLst>
        <pc:picChg chg="add mod">
          <ac:chgData name="PICCIRILLI Sara" userId="96fe5c5a-cfb2-4fa5-b1f2-56a49af2c582" providerId="ADAL" clId="{D85294AD-C6E3-4FCC-AD57-EBB5EA73DD44}" dt="2022-11-16T16:49:06.468" v="192" actId="1076"/>
          <ac:picMkLst>
            <pc:docMk/>
            <pc:sldMk cId="516380010" sldId="650"/>
            <ac:picMk id="4" creationId="{C204FF6D-C39C-4C89-ABD0-9420BF7520D7}"/>
          </ac:picMkLst>
        </pc:picChg>
      </pc:sldChg>
      <pc:sldChg chg="addSp delSp modSp new mod">
        <pc:chgData name="PICCIRILLI Sara" userId="96fe5c5a-cfb2-4fa5-b1f2-56a49af2c582" providerId="ADAL" clId="{D85294AD-C6E3-4FCC-AD57-EBB5EA73DD44}" dt="2022-11-17T13:12:29.100" v="566" actId="207"/>
        <pc:sldMkLst>
          <pc:docMk/>
          <pc:sldMk cId="1191661205" sldId="651"/>
        </pc:sldMkLst>
        <pc:spChg chg="del mod">
          <ac:chgData name="PICCIRILLI Sara" userId="96fe5c5a-cfb2-4fa5-b1f2-56a49af2c582" providerId="ADAL" clId="{D85294AD-C6E3-4FCC-AD57-EBB5EA73DD44}" dt="2022-11-17T08:41:32.080" v="254" actId="478"/>
          <ac:spMkLst>
            <pc:docMk/>
            <pc:sldMk cId="1191661205" sldId="651"/>
            <ac:spMk id="2" creationId="{8917D7C0-47E7-4D50-B10B-D577B6B18003}"/>
          </ac:spMkLst>
        </pc:spChg>
        <pc:spChg chg="mod">
          <ac:chgData name="PICCIRILLI Sara" userId="96fe5c5a-cfb2-4fa5-b1f2-56a49af2c582" providerId="ADAL" clId="{D85294AD-C6E3-4FCC-AD57-EBB5EA73DD44}" dt="2022-11-17T13:12:29.100" v="566" actId="207"/>
          <ac:spMkLst>
            <pc:docMk/>
            <pc:sldMk cId="1191661205" sldId="651"/>
            <ac:spMk id="3" creationId="{2EA6C4C5-3371-4570-BA49-028B532D223B}"/>
          </ac:spMkLst>
        </pc:spChg>
        <pc:spChg chg="add del">
          <ac:chgData name="PICCIRILLI Sara" userId="96fe5c5a-cfb2-4fa5-b1f2-56a49af2c582" providerId="ADAL" clId="{D85294AD-C6E3-4FCC-AD57-EBB5EA73DD44}" dt="2022-11-17T13:02:59.928" v="541" actId="11529"/>
          <ac:spMkLst>
            <pc:docMk/>
            <pc:sldMk cId="1191661205" sldId="651"/>
            <ac:spMk id="5" creationId="{C8D53BF0-AF57-4C54-B9DE-9E07EDF4ED1B}"/>
          </ac:spMkLst>
        </pc:spChg>
      </pc:sldChg>
      <pc:sldChg chg="modSp new mod ord">
        <pc:chgData name="PICCIRILLI Sara" userId="96fe5c5a-cfb2-4fa5-b1f2-56a49af2c582" providerId="ADAL" clId="{D85294AD-C6E3-4FCC-AD57-EBB5EA73DD44}" dt="2022-11-16T16:43:50.548" v="173" actId="20577"/>
        <pc:sldMkLst>
          <pc:docMk/>
          <pc:sldMk cId="2290139381" sldId="652"/>
        </pc:sldMkLst>
        <pc:spChg chg="mod">
          <ac:chgData name="PICCIRILLI Sara" userId="96fe5c5a-cfb2-4fa5-b1f2-56a49af2c582" providerId="ADAL" clId="{D85294AD-C6E3-4FCC-AD57-EBB5EA73DD44}" dt="2022-11-16T16:43:50.548" v="173" actId="20577"/>
          <ac:spMkLst>
            <pc:docMk/>
            <pc:sldMk cId="2290139381" sldId="652"/>
            <ac:spMk id="3" creationId="{723DC3A5-6A0A-45A7-AD52-024AA99183D7}"/>
          </ac:spMkLst>
        </pc:spChg>
      </pc:sldChg>
      <pc:sldChg chg="addSp delSp modSp new del mod">
        <pc:chgData name="PICCIRILLI Sara" userId="96fe5c5a-cfb2-4fa5-b1f2-56a49af2c582" providerId="ADAL" clId="{D85294AD-C6E3-4FCC-AD57-EBB5EA73DD44}" dt="2022-11-17T13:56:57.315" v="638" actId="47"/>
        <pc:sldMkLst>
          <pc:docMk/>
          <pc:sldMk cId="3639601566" sldId="653"/>
        </pc:sldMkLst>
        <pc:spChg chg="mod">
          <ac:chgData name="PICCIRILLI Sara" userId="96fe5c5a-cfb2-4fa5-b1f2-56a49af2c582" providerId="ADAL" clId="{D85294AD-C6E3-4FCC-AD57-EBB5EA73DD44}" dt="2022-11-17T13:56:26.204" v="629" actId="21"/>
          <ac:spMkLst>
            <pc:docMk/>
            <pc:sldMk cId="3639601566" sldId="653"/>
            <ac:spMk id="2" creationId="{4195A861-9DF2-4FB4-8BBD-9E249051713C}"/>
          </ac:spMkLst>
        </pc:spChg>
        <pc:spChg chg="del">
          <ac:chgData name="PICCIRILLI Sara" userId="96fe5c5a-cfb2-4fa5-b1f2-56a49af2c582" providerId="ADAL" clId="{D85294AD-C6E3-4FCC-AD57-EBB5EA73DD44}" dt="2022-11-16T16:49:46.650" v="210"/>
          <ac:spMkLst>
            <pc:docMk/>
            <pc:sldMk cId="3639601566" sldId="653"/>
            <ac:spMk id="3" creationId="{C572A925-E0C8-43BB-AA64-2AE2EA590F28}"/>
          </ac:spMkLst>
        </pc:spChg>
        <pc:spChg chg="add mod">
          <ac:chgData name="PICCIRILLI Sara" userId="96fe5c5a-cfb2-4fa5-b1f2-56a49af2c582" providerId="ADAL" clId="{D85294AD-C6E3-4FCC-AD57-EBB5EA73DD44}" dt="2022-11-17T13:55:19.410" v="610" actId="21"/>
          <ac:spMkLst>
            <pc:docMk/>
            <pc:sldMk cId="3639601566" sldId="653"/>
            <ac:spMk id="6" creationId="{6F81A4FE-CA8C-4F5D-8B7E-A59EC98135DC}"/>
          </ac:spMkLst>
        </pc:spChg>
        <pc:picChg chg="add del mod">
          <ac:chgData name="PICCIRILLI Sara" userId="96fe5c5a-cfb2-4fa5-b1f2-56a49af2c582" providerId="ADAL" clId="{D85294AD-C6E3-4FCC-AD57-EBB5EA73DD44}" dt="2022-11-17T13:55:19.410" v="610" actId="21"/>
          <ac:picMkLst>
            <pc:docMk/>
            <pc:sldMk cId="3639601566" sldId="653"/>
            <ac:picMk id="5" creationId="{90F9215E-37B3-416A-A031-823461BC6B67}"/>
          </ac:picMkLst>
        </pc:picChg>
      </pc:sldChg>
      <pc:sldChg chg="addSp delSp modSp new del mod modClrScheme chgLayout">
        <pc:chgData name="PICCIRILLI Sara" userId="96fe5c5a-cfb2-4fa5-b1f2-56a49af2c582" providerId="ADAL" clId="{D85294AD-C6E3-4FCC-AD57-EBB5EA73DD44}" dt="2022-11-17T08:44:19.506" v="275" actId="2696"/>
        <pc:sldMkLst>
          <pc:docMk/>
          <pc:sldMk cId="4270170221" sldId="654"/>
        </pc:sldMkLst>
        <pc:spChg chg="mod">
          <ac:chgData name="PICCIRILLI Sara" userId="96fe5c5a-cfb2-4fa5-b1f2-56a49af2c582" providerId="ADAL" clId="{D85294AD-C6E3-4FCC-AD57-EBB5EA73DD44}" dt="2022-11-16T16:51:56.840" v="225" actId="313"/>
          <ac:spMkLst>
            <pc:docMk/>
            <pc:sldMk cId="4270170221" sldId="654"/>
            <ac:spMk id="2" creationId="{F7C4897A-70DE-462C-A20C-843934A679C9}"/>
          </ac:spMkLst>
        </pc:spChg>
        <pc:spChg chg="del">
          <ac:chgData name="PICCIRILLI Sara" userId="96fe5c5a-cfb2-4fa5-b1f2-56a49af2c582" providerId="ADAL" clId="{D85294AD-C6E3-4FCC-AD57-EBB5EA73DD44}" dt="2022-11-16T16:51:28.840" v="219"/>
          <ac:spMkLst>
            <pc:docMk/>
            <pc:sldMk cId="4270170221" sldId="654"/>
            <ac:spMk id="3" creationId="{E4B1D043-00BA-4AAB-9842-23279C4EFB85}"/>
          </ac:spMkLst>
        </pc:spChg>
        <pc:spChg chg="mod ord">
          <ac:chgData name="PICCIRILLI Sara" userId="96fe5c5a-cfb2-4fa5-b1f2-56a49af2c582" providerId="ADAL" clId="{D85294AD-C6E3-4FCC-AD57-EBB5EA73DD44}" dt="2022-11-16T16:51:53.936" v="224" actId="26606"/>
          <ac:spMkLst>
            <pc:docMk/>
            <pc:sldMk cId="4270170221" sldId="654"/>
            <ac:spMk id="4" creationId="{0F5A4883-7C44-4EDC-B031-2EE2A0B268E9}"/>
          </ac:spMkLst>
        </pc:spChg>
        <pc:spChg chg="add mod">
          <ac:chgData name="PICCIRILLI Sara" userId="96fe5c5a-cfb2-4fa5-b1f2-56a49af2c582" providerId="ADAL" clId="{D85294AD-C6E3-4FCC-AD57-EBB5EA73DD44}" dt="2022-11-16T16:51:53.936" v="224" actId="26606"/>
          <ac:spMkLst>
            <pc:docMk/>
            <pc:sldMk cId="4270170221" sldId="654"/>
            <ac:spMk id="7" creationId="{9913E679-E7E4-EA51-D50F-A1ADC6017346}"/>
          </ac:spMkLst>
        </pc:spChg>
        <pc:spChg chg="add del mod">
          <ac:chgData name="PICCIRILLI Sara" userId="96fe5c5a-cfb2-4fa5-b1f2-56a49af2c582" providerId="ADAL" clId="{D85294AD-C6E3-4FCC-AD57-EBB5EA73DD44}" dt="2022-11-16T16:51:49.674" v="221" actId="26606"/>
          <ac:spMkLst>
            <pc:docMk/>
            <pc:sldMk cId="4270170221" sldId="654"/>
            <ac:spMk id="10" creationId="{9913E679-E7E4-EA51-D50F-A1ADC6017346}"/>
          </ac:spMkLst>
        </pc:spChg>
        <pc:picChg chg="add mod">
          <ac:chgData name="PICCIRILLI Sara" userId="96fe5c5a-cfb2-4fa5-b1f2-56a49af2c582" providerId="ADAL" clId="{D85294AD-C6E3-4FCC-AD57-EBB5EA73DD44}" dt="2022-11-16T16:51:53.936" v="224" actId="26606"/>
          <ac:picMkLst>
            <pc:docMk/>
            <pc:sldMk cId="4270170221" sldId="654"/>
            <ac:picMk id="5" creationId="{B6E2B245-9D00-484D-9343-A13C962C1B39}"/>
          </ac:picMkLst>
        </pc:picChg>
      </pc:sldChg>
      <pc:sldChg chg="addSp delSp modSp new mod">
        <pc:chgData name="PICCIRILLI Sara" userId="96fe5c5a-cfb2-4fa5-b1f2-56a49af2c582" providerId="ADAL" clId="{D85294AD-C6E3-4FCC-AD57-EBB5EA73DD44}" dt="2022-11-17T14:01:18.100" v="666" actId="1076"/>
        <pc:sldMkLst>
          <pc:docMk/>
          <pc:sldMk cId="2873613173" sldId="655"/>
        </pc:sldMkLst>
        <pc:spChg chg="del">
          <ac:chgData name="PICCIRILLI Sara" userId="96fe5c5a-cfb2-4fa5-b1f2-56a49af2c582" providerId="ADAL" clId="{D85294AD-C6E3-4FCC-AD57-EBB5EA73DD44}" dt="2022-11-17T14:01:08.512" v="665" actId="478"/>
          <ac:spMkLst>
            <pc:docMk/>
            <pc:sldMk cId="2873613173" sldId="655"/>
            <ac:spMk id="2" creationId="{3B2B81BF-6077-4D3F-9C59-5A8106D75F99}"/>
          </ac:spMkLst>
        </pc:spChg>
        <pc:spChg chg="mod">
          <ac:chgData name="PICCIRILLI Sara" userId="96fe5c5a-cfb2-4fa5-b1f2-56a49af2c582" providerId="ADAL" clId="{D85294AD-C6E3-4FCC-AD57-EBB5EA73DD44}" dt="2022-11-17T14:00:32.995" v="660" actId="403"/>
          <ac:spMkLst>
            <pc:docMk/>
            <pc:sldMk cId="2873613173" sldId="655"/>
            <ac:spMk id="3" creationId="{E6EC9DA3-7688-4E71-B422-1072C19251E2}"/>
          </ac:spMkLst>
        </pc:spChg>
        <pc:spChg chg="del">
          <ac:chgData name="PICCIRILLI Sara" userId="96fe5c5a-cfb2-4fa5-b1f2-56a49af2c582" providerId="ADAL" clId="{D85294AD-C6E3-4FCC-AD57-EBB5EA73DD44}" dt="2022-11-16T16:55:08.777" v="231"/>
          <ac:spMkLst>
            <pc:docMk/>
            <pc:sldMk cId="2873613173" sldId="655"/>
            <ac:spMk id="4" creationId="{C0C74C1F-4E81-4B51-8392-F246E5A8106F}"/>
          </ac:spMkLst>
        </pc:spChg>
        <pc:spChg chg="mod">
          <ac:chgData name="PICCIRILLI Sara" userId="96fe5c5a-cfb2-4fa5-b1f2-56a49af2c582" providerId="ADAL" clId="{D85294AD-C6E3-4FCC-AD57-EBB5EA73DD44}" dt="2022-11-17T14:00:58.168" v="663" actId="1076"/>
          <ac:spMkLst>
            <pc:docMk/>
            <pc:sldMk cId="2873613173" sldId="655"/>
            <ac:spMk id="5" creationId="{B7480BEA-C9CE-4BDB-8F47-E2CE65B904EE}"/>
          </ac:spMkLst>
        </pc:spChg>
        <pc:spChg chg="mod">
          <ac:chgData name="PICCIRILLI Sara" userId="96fe5c5a-cfb2-4fa5-b1f2-56a49af2c582" providerId="ADAL" clId="{D85294AD-C6E3-4FCC-AD57-EBB5EA73DD44}" dt="2022-11-17T14:01:03.216" v="664" actId="14100"/>
          <ac:spMkLst>
            <pc:docMk/>
            <pc:sldMk cId="2873613173" sldId="655"/>
            <ac:spMk id="6" creationId="{8E82C143-FBD7-4D88-967E-89CBB6E0AB81}"/>
          </ac:spMkLst>
        </pc:spChg>
        <pc:picChg chg="add mod">
          <ac:chgData name="PICCIRILLI Sara" userId="96fe5c5a-cfb2-4fa5-b1f2-56a49af2c582" providerId="ADAL" clId="{D85294AD-C6E3-4FCC-AD57-EBB5EA73DD44}" dt="2022-11-16T16:56:46.763" v="247" actId="14100"/>
          <ac:picMkLst>
            <pc:docMk/>
            <pc:sldMk cId="2873613173" sldId="655"/>
            <ac:picMk id="8" creationId="{55DC5610-2A3E-4C1E-889D-76AEC7B3F070}"/>
          </ac:picMkLst>
        </pc:picChg>
        <pc:picChg chg="add mod">
          <ac:chgData name="PICCIRILLI Sara" userId="96fe5c5a-cfb2-4fa5-b1f2-56a49af2c582" providerId="ADAL" clId="{D85294AD-C6E3-4FCC-AD57-EBB5EA73DD44}" dt="2022-11-17T14:01:18.100" v="666" actId="1076"/>
          <ac:picMkLst>
            <pc:docMk/>
            <pc:sldMk cId="2873613173" sldId="655"/>
            <ac:picMk id="9" creationId="{5B252BCF-CCBC-487A-9D9B-E01730BD2448}"/>
          </ac:picMkLst>
        </pc:picChg>
      </pc:sldChg>
      <pc:sldChg chg="new del">
        <pc:chgData name="PICCIRILLI Sara" userId="96fe5c5a-cfb2-4fa5-b1f2-56a49af2c582" providerId="ADAL" clId="{D85294AD-C6E3-4FCC-AD57-EBB5EA73DD44}" dt="2022-11-16T16:54:53.785" v="228" actId="680"/>
        <pc:sldMkLst>
          <pc:docMk/>
          <pc:sldMk cId="2980631808" sldId="655"/>
        </pc:sldMkLst>
      </pc:sldChg>
      <pc:sldChg chg="addSp delSp modSp new mod">
        <pc:chgData name="PICCIRILLI Sara" userId="96fe5c5a-cfb2-4fa5-b1f2-56a49af2c582" providerId="ADAL" clId="{D85294AD-C6E3-4FCC-AD57-EBB5EA73DD44}" dt="2022-11-18T16:17:40.711" v="1796" actId="1076"/>
        <pc:sldMkLst>
          <pc:docMk/>
          <pc:sldMk cId="660244297" sldId="656"/>
        </pc:sldMkLst>
        <pc:spChg chg="mod">
          <ac:chgData name="PICCIRILLI Sara" userId="96fe5c5a-cfb2-4fa5-b1f2-56a49af2c582" providerId="ADAL" clId="{D85294AD-C6E3-4FCC-AD57-EBB5EA73DD44}" dt="2022-11-17T13:29:51.703" v="588" actId="6549"/>
          <ac:spMkLst>
            <pc:docMk/>
            <pc:sldMk cId="660244297" sldId="656"/>
            <ac:spMk id="2" creationId="{B07DBB56-49CD-4C0C-A0BC-76F1C452D848}"/>
          </ac:spMkLst>
        </pc:spChg>
        <pc:spChg chg="del">
          <ac:chgData name="PICCIRILLI Sara" userId="96fe5c5a-cfb2-4fa5-b1f2-56a49af2c582" providerId="ADAL" clId="{D85294AD-C6E3-4FCC-AD57-EBB5EA73DD44}" dt="2022-11-17T13:29:56.280" v="589" actId="22"/>
          <ac:spMkLst>
            <pc:docMk/>
            <pc:sldMk cId="660244297" sldId="656"/>
            <ac:spMk id="3" creationId="{C63E5E98-C691-436E-A952-A42328E9E3C1}"/>
          </ac:spMkLst>
        </pc:spChg>
        <pc:picChg chg="add mod ord">
          <ac:chgData name="PICCIRILLI Sara" userId="96fe5c5a-cfb2-4fa5-b1f2-56a49af2c582" providerId="ADAL" clId="{D85294AD-C6E3-4FCC-AD57-EBB5EA73DD44}" dt="2022-11-18T13:42:34.577" v="1565" actId="14100"/>
          <ac:picMkLst>
            <pc:docMk/>
            <pc:sldMk cId="660244297" sldId="656"/>
            <ac:picMk id="6" creationId="{88546D15-EB7D-459F-9E78-778D95AA9189}"/>
          </ac:picMkLst>
        </pc:picChg>
        <pc:picChg chg="add mod ord">
          <ac:chgData name="PICCIRILLI Sara" userId="96fe5c5a-cfb2-4fa5-b1f2-56a49af2c582" providerId="ADAL" clId="{D85294AD-C6E3-4FCC-AD57-EBB5EA73DD44}" dt="2022-11-18T16:17:40.711" v="1796" actId="1076"/>
          <ac:picMkLst>
            <pc:docMk/>
            <pc:sldMk cId="660244297" sldId="656"/>
            <ac:picMk id="7" creationId="{7AC24B34-EC2F-49D1-9CB4-3576046BBBFD}"/>
          </ac:picMkLst>
        </pc:picChg>
        <pc:picChg chg="add del mod ord">
          <ac:chgData name="PICCIRILLI Sara" userId="96fe5c5a-cfb2-4fa5-b1f2-56a49af2c582" providerId="ADAL" clId="{D85294AD-C6E3-4FCC-AD57-EBB5EA73DD44}" dt="2022-11-18T13:42:17.060" v="1563" actId="478"/>
          <ac:picMkLst>
            <pc:docMk/>
            <pc:sldMk cId="660244297" sldId="656"/>
            <ac:picMk id="9" creationId="{9B938C2F-5643-46B1-9C89-8ED20808B9B6}"/>
          </ac:picMkLst>
        </pc:picChg>
      </pc:sldChg>
      <pc:sldChg chg="addSp delSp modSp new mod ord">
        <pc:chgData name="PICCIRILLI Sara" userId="96fe5c5a-cfb2-4fa5-b1f2-56a49af2c582" providerId="ADAL" clId="{D85294AD-C6E3-4FCC-AD57-EBB5EA73DD44}" dt="2022-11-18T16:12:23.998" v="1726" actId="1076"/>
        <pc:sldMkLst>
          <pc:docMk/>
          <pc:sldMk cId="878497065" sldId="657"/>
        </pc:sldMkLst>
        <pc:spChg chg="del">
          <ac:chgData name="PICCIRILLI Sara" userId="96fe5c5a-cfb2-4fa5-b1f2-56a49af2c582" providerId="ADAL" clId="{D85294AD-C6E3-4FCC-AD57-EBB5EA73DD44}" dt="2022-11-18T15:57:03.420" v="1702" actId="478"/>
          <ac:spMkLst>
            <pc:docMk/>
            <pc:sldMk cId="878497065" sldId="657"/>
            <ac:spMk id="2" creationId="{9D7DC812-E1FA-42A5-A29A-0DF351FB2DB8}"/>
          </ac:spMkLst>
        </pc:spChg>
        <pc:spChg chg="del mod">
          <ac:chgData name="PICCIRILLI Sara" userId="96fe5c5a-cfb2-4fa5-b1f2-56a49af2c582" providerId="ADAL" clId="{D85294AD-C6E3-4FCC-AD57-EBB5EA73DD44}" dt="2022-11-18T15:57:01.812" v="1701" actId="478"/>
          <ac:spMkLst>
            <pc:docMk/>
            <pc:sldMk cId="878497065" sldId="657"/>
            <ac:spMk id="3" creationId="{A49A1B4F-4832-46B6-AD2F-9F90A9D2529D}"/>
          </ac:spMkLst>
        </pc:spChg>
        <pc:graphicFrameChg chg="add del mod">
          <ac:chgData name="PICCIRILLI Sara" userId="96fe5c5a-cfb2-4fa5-b1f2-56a49af2c582" providerId="ADAL" clId="{D85294AD-C6E3-4FCC-AD57-EBB5EA73DD44}" dt="2022-11-18T15:57:49.919" v="1708"/>
          <ac:graphicFrameMkLst>
            <pc:docMk/>
            <pc:sldMk cId="878497065" sldId="657"/>
            <ac:graphicFrameMk id="6" creationId="{9E7B08F8-3D78-4D82-87B4-6126D3B6B71E}"/>
          </ac:graphicFrameMkLst>
        </pc:graphicFrameChg>
        <pc:graphicFrameChg chg="add del mod">
          <ac:chgData name="PICCIRILLI Sara" userId="96fe5c5a-cfb2-4fa5-b1f2-56a49af2c582" providerId="ADAL" clId="{D85294AD-C6E3-4FCC-AD57-EBB5EA73DD44}" dt="2022-11-18T15:57:56.339" v="1710"/>
          <ac:graphicFrameMkLst>
            <pc:docMk/>
            <pc:sldMk cId="878497065" sldId="657"/>
            <ac:graphicFrameMk id="7" creationId="{39AC82FE-BD22-460A-AE62-A145BABF19CD}"/>
          </ac:graphicFrameMkLst>
        </pc:graphicFrameChg>
        <pc:picChg chg="add del">
          <ac:chgData name="PICCIRILLI Sara" userId="96fe5c5a-cfb2-4fa5-b1f2-56a49af2c582" providerId="ADAL" clId="{D85294AD-C6E3-4FCC-AD57-EBB5EA73DD44}" dt="2022-11-18T15:57:20.185" v="1704" actId="478"/>
          <ac:picMkLst>
            <pc:docMk/>
            <pc:sldMk cId="878497065" sldId="657"/>
            <ac:picMk id="5" creationId="{4F42E9FF-B845-444A-919C-3140FF4F57C8}"/>
          </ac:picMkLst>
        </pc:picChg>
        <pc:picChg chg="add del">
          <ac:chgData name="PICCIRILLI Sara" userId="96fe5c5a-cfb2-4fa5-b1f2-56a49af2c582" providerId="ADAL" clId="{D85294AD-C6E3-4FCC-AD57-EBB5EA73DD44}" dt="2022-11-18T15:58:05.952" v="1712"/>
          <ac:picMkLst>
            <pc:docMk/>
            <pc:sldMk cId="878497065" sldId="657"/>
            <ac:picMk id="8" creationId="{62DBE917-B735-4213-A608-F5C57305D897}"/>
          </ac:picMkLst>
        </pc:picChg>
        <pc:picChg chg="add del mod">
          <ac:chgData name="PICCIRILLI Sara" userId="96fe5c5a-cfb2-4fa5-b1f2-56a49af2c582" providerId="ADAL" clId="{D85294AD-C6E3-4FCC-AD57-EBB5EA73DD44}" dt="2022-11-18T16:10:37.582" v="1717" actId="478"/>
          <ac:picMkLst>
            <pc:docMk/>
            <pc:sldMk cId="878497065" sldId="657"/>
            <ac:picMk id="10" creationId="{EE12680F-8A97-49D3-9C68-E6B3ECF11076}"/>
          </ac:picMkLst>
        </pc:picChg>
        <pc:picChg chg="add del mod">
          <ac:chgData name="PICCIRILLI Sara" userId="96fe5c5a-cfb2-4fa5-b1f2-56a49af2c582" providerId="ADAL" clId="{D85294AD-C6E3-4FCC-AD57-EBB5EA73DD44}" dt="2022-11-18T16:10:38.414" v="1718" actId="478"/>
          <ac:picMkLst>
            <pc:docMk/>
            <pc:sldMk cId="878497065" sldId="657"/>
            <ac:picMk id="12" creationId="{3A892328-7BCD-4E5D-8A3E-23D86CA46ACB}"/>
          </ac:picMkLst>
        </pc:picChg>
        <pc:picChg chg="add del mod ord">
          <ac:chgData name="PICCIRILLI Sara" userId="96fe5c5a-cfb2-4fa5-b1f2-56a49af2c582" providerId="ADAL" clId="{D85294AD-C6E3-4FCC-AD57-EBB5EA73DD44}" dt="2022-11-18T16:12:16.492" v="1723" actId="478"/>
          <ac:picMkLst>
            <pc:docMk/>
            <pc:sldMk cId="878497065" sldId="657"/>
            <ac:picMk id="13" creationId="{E905DFE5-4A0C-4F7A-AD09-9DBCD2A55CB8}"/>
          </ac:picMkLst>
        </pc:picChg>
        <pc:picChg chg="add mod">
          <ac:chgData name="PICCIRILLI Sara" userId="96fe5c5a-cfb2-4fa5-b1f2-56a49af2c582" providerId="ADAL" clId="{D85294AD-C6E3-4FCC-AD57-EBB5EA73DD44}" dt="2022-11-18T16:12:23.998" v="1726" actId="1076"/>
          <ac:picMkLst>
            <pc:docMk/>
            <pc:sldMk cId="878497065" sldId="657"/>
            <ac:picMk id="15" creationId="{B2D35390-6CC0-40B9-9D9A-5D03453531B0}"/>
          </ac:picMkLst>
        </pc:picChg>
      </pc:sldChg>
      <pc:sldChg chg="addSp modSp new mod">
        <pc:chgData name="PICCIRILLI Sara" userId="96fe5c5a-cfb2-4fa5-b1f2-56a49af2c582" providerId="ADAL" clId="{D85294AD-C6E3-4FCC-AD57-EBB5EA73DD44}" dt="2022-11-21T09:49:54.387" v="3150" actId="404"/>
        <pc:sldMkLst>
          <pc:docMk/>
          <pc:sldMk cId="1517611719" sldId="658"/>
        </pc:sldMkLst>
        <pc:spChg chg="mod">
          <ac:chgData name="PICCIRILLI Sara" userId="96fe5c5a-cfb2-4fa5-b1f2-56a49af2c582" providerId="ADAL" clId="{D85294AD-C6E3-4FCC-AD57-EBB5EA73DD44}" dt="2022-11-21T09:49:54.387" v="3150" actId="404"/>
          <ac:spMkLst>
            <pc:docMk/>
            <pc:sldMk cId="1517611719" sldId="658"/>
            <ac:spMk id="2" creationId="{4FD98F28-7A06-4805-A22D-D16240515FB7}"/>
          </ac:spMkLst>
        </pc:spChg>
        <pc:spChg chg="mod">
          <ac:chgData name="PICCIRILLI Sara" userId="96fe5c5a-cfb2-4fa5-b1f2-56a49af2c582" providerId="ADAL" clId="{D85294AD-C6E3-4FCC-AD57-EBB5EA73DD44}" dt="2022-11-18T13:30:48.481" v="1459" actId="6549"/>
          <ac:spMkLst>
            <pc:docMk/>
            <pc:sldMk cId="1517611719" sldId="658"/>
            <ac:spMk id="3" creationId="{E9CA1A4B-6BE0-46B6-97DC-A8E847032ED0}"/>
          </ac:spMkLst>
        </pc:spChg>
        <pc:picChg chg="add mod modCrop">
          <ac:chgData name="PICCIRILLI Sara" userId="96fe5c5a-cfb2-4fa5-b1f2-56a49af2c582" providerId="ADAL" clId="{D85294AD-C6E3-4FCC-AD57-EBB5EA73DD44}" dt="2022-11-18T13:30:53.658" v="1460" actId="1076"/>
          <ac:picMkLst>
            <pc:docMk/>
            <pc:sldMk cId="1517611719" sldId="658"/>
            <ac:picMk id="5" creationId="{09B67103-8D1B-43DA-9F37-7CEDA77E9977}"/>
          </ac:picMkLst>
        </pc:picChg>
      </pc:sldChg>
      <pc:sldChg chg="delSp modSp new mod">
        <pc:chgData name="PICCIRILLI Sara" userId="96fe5c5a-cfb2-4fa5-b1f2-56a49af2c582" providerId="ADAL" clId="{D85294AD-C6E3-4FCC-AD57-EBB5EA73DD44}" dt="2022-11-18T10:34:41.573" v="1051" actId="478"/>
        <pc:sldMkLst>
          <pc:docMk/>
          <pc:sldMk cId="3750929450" sldId="659"/>
        </pc:sldMkLst>
        <pc:spChg chg="del">
          <ac:chgData name="PICCIRILLI Sara" userId="96fe5c5a-cfb2-4fa5-b1f2-56a49af2c582" providerId="ADAL" clId="{D85294AD-C6E3-4FCC-AD57-EBB5EA73DD44}" dt="2022-11-18T10:34:41.573" v="1051" actId="478"/>
          <ac:spMkLst>
            <pc:docMk/>
            <pc:sldMk cId="3750929450" sldId="659"/>
            <ac:spMk id="2" creationId="{CDA48C02-99AE-4987-A9E3-BEF864891A11}"/>
          </ac:spMkLst>
        </pc:spChg>
        <pc:spChg chg="mod">
          <ac:chgData name="PICCIRILLI Sara" userId="96fe5c5a-cfb2-4fa5-b1f2-56a49af2c582" providerId="ADAL" clId="{D85294AD-C6E3-4FCC-AD57-EBB5EA73DD44}" dt="2022-11-17T14:02:08.778" v="690" actId="20577"/>
          <ac:spMkLst>
            <pc:docMk/>
            <pc:sldMk cId="3750929450" sldId="659"/>
            <ac:spMk id="3" creationId="{213D373D-1055-4F08-AD1C-CB0E2D542BF8}"/>
          </ac:spMkLst>
        </pc:spChg>
      </pc:sldChg>
      <pc:sldChg chg="modSp mod modNotesTx">
        <pc:chgData name="PICCIRILLI Sara" userId="96fe5c5a-cfb2-4fa5-b1f2-56a49af2c582" providerId="ADAL" clId="{D85294AD-C6E3-4FCC-AD57-EBB5EA73DD44}" dt="2022-11-21T15:58:10.456" v="3345" actId="20577"/>
        <pc:sldMkLst>
          <pc:docMk/>
          <pc:sldMk cId="1495839906" sldId="660"/>
        </pc:sldMkLst>
        <pc:spChg chg="mod">
          <ac:chgData name="PICCIRILLI Sara" userId="96fe5c5a-cfb2-4fa5-b1f2-56a49af2c582" providerId="ADAL" clId="{D85294AD-C6E3-4FCC-AD57-EBB5EA73DD44}" dt="2022-11-17T17:18:46.192" v="937" actId="20577"/>
          <ac:spMkLst>
            <pc:docMk/>
            <pc:sldMk cId="1495839906" sldId="660"/>
            <ac:spMk id="3" creationId="{723DC3A5-6A0A-45A7-AD52-024AA99183D7}"/>
          </ac:spMkLst>
        </pc:spChg>
      </pc:sldChg>
      <pc:sldChg chg="addSp delSp modSp new mod">
        <pc:chgData name="PICCIRILLI Sara" userId="96fe5c5a-cfb2-4fa5-b1f2-56a49af2c582" providerId="ADAL" clId="{D85294AD-C6E3-4FCC-AD57-EBB5EA73DD44}" dt="2022-11-21T09:23:00.152" v="3079" actId="14100"/>
        <pc:sldMkLst>
          <pc:docMk/>
          <pc:sldMk cId="2476396001" sldId="661"/>
        </pc:sldMkLst>
        <pc:spChg chg="add mod">
          <ac:chgData name="PICCIRILLI Sara" userId="96fe5c5a-cfb2-4fa5-b1f2-56a49af2c582" providerId="ADAL" clId="{D85294AD-C6E3-4FCC-AD57-EBB5EA73DD44}" dt="2022-11-21T09:23:00.152" v="3079" actId="14100"/>
          <ac:spMkLst>
            <pc:docMk/>
            <pc:sldMk cId="2476396001" sldId="661"/>
            <ac:spMk id="3" creationId="{6A66A2F8-F586-4347-9037-00482DC50F1C}"/>
          </ac:spMkLst>
        </pc:spChg>
        <pc:picChg chg="add del mod modCrop">
          <ac:chgData name="PICCIRILLI Sara" userId="96fe5c5a-cfb2-4fa5-b1f2-56a49af2c582" providerId="ADAL" clId="{D85294AD-C6E3-4FCC-AD57-EBB5EA73DD44}" dt="2022-11-18T13:05:19.563" v="1177" actId="478"/>
          <ac:picMkLst>
            <pc:docMk/>
            <pc:sldMk cId="2476396001" sldId="661"/>
            <ac:picMk id="3" creationId="{80976B1B-867C-4D38-8777-9A9B0CA0879E}"/>
          </ac:picMkLst>
        </pc:picChg>
        <pc:picChg chg="add mod modCrop">
          <ac:chgData name="PICCIRILLI Sara" userId="96fe5c5a-cfb2-4fa5-b1f2-56a49af2c582" providerId="ADAL" clId="{D85294AD-C6E3-4FCC-AD57-EBB5EA73DD44}" dt="2022-11-21T09:22:46.632" v="3077" actId="1076"/>
          <ac:picMkLst>
            <pc:docMk/>
            <pc:sldMk cId="2476396001" sldId="661"/>
            <ac:picMk id="4" creationId="{2C55CB0A-4EAA-45B8-BF64-2E52117E5BDC}"/>
          </ac:picMkLst>
        </pc:picChg>
        <pc:picChg chg="add mod">
          <ac:chgData name="PICCIRILLI Sara" userId="96fe5c5a-cfb2-4fa5-b1f2-56a49af2c582" providerId="ADAL" clId="{D85294AD-C6E3-4FCC-AD57-EBB5EA73DD44}" dt="2022-11-21T09:22:31.129" v="3074" actId="14100"/>
          <ac:picMkLst>
            <pc:docMk/>
            <pc:sldMk cId="2476396001" sldId="661"/>
            <ac:picMk id="5" creationId="{B34C329F-EACC-4237-B2CA-8653F9E71539}"/>
          </ac:picMkLst>
        </pc:picChg>
      </pc:sldChg>
      <pc:sldChg chg="addSp modSp new mod modClrScheme chgLayout">
        <pc:chgData name="PICCIRILLI Sara" userId="96fe5c5a-cfb2-4fa5-b1f2-56a49af2c582" providerId="ADAL" clId="{D85294AD-C6E3-4FCC-AD57-EBB5EA73DD44}" dt="2022-11-21T15:55:51.276" v="3335" actId="5793"/>
        <pc:sldMkLst>
          <pc:docMk/>
          <pc:sldMk cId="2143157728" sldId="662"/>
        </pc:sldMkLst>
        <pc:spChg chg="mod">
          <ac:chgData name="PICCIRILLI Sara" userId="96fe5c5a-cfb2-4fa5-b1f2-56a49af2c582" providerId="ADAL" clId="{D85294AD-C6E3-4FCC-AD57-EBB5EA73DD44}" dt="2022-11-21T15:55:51.276" v="3335" actId="5793"/>
          <ac:spMkLst>
            <pc:docMk/>
            <pc:sldMk cId="2143157728" sldId="662"/>
            <ac:spMk id="2" creationId="{84A220FA-2437-4693-A357-872AE1C98F5D}"/>
          </ac:spMkLst>
        </pc:spChg>
        <pc:spChg chg="mod">
          <ac:chgData name="PICCIRILLI Sara" userId="96fe5c5a-cfb2-4fa5-b1f2-56a49af2c582" providerId="ADAL" clId="{D85294AD-C6E3-4FCC-AD57-EBB5EA73DD44}" dt="2022-11-21T15:55:20.741" v="3328" actId="27636"/>
          <ac:spMkLst>
            <pc:docMk/>
            <pc:sldMk cId="2143157728" sldId="662"/>
            <ac:spMk id="3" creationId="{623BD880-EDAF-4207-A5A5-208BDAE6D7A6}"/>
          </ac:spMkLst>
        </pc:spChg>
        <pc:spChg chg="mod">
          <ac:chgData name="PICCIRILLI Sara" userId="96fe5c5a-cfb2-4fa5-b1f2-56a49af2c582" providerId="ADAL" clId="{D85294AD-C6E3-4FCC-AD57-EBB5EA73DD44}" dt="2022-11-21T15:55:12.658" v="3324" actId="26606"/>
          <ac:spMkLst>
            <pc:docMk/>
            <pc:sldMk cId="2143157728" sldId="662"/>
            <ac:spMk id="4" creationId="{5565E991-003D-4DD7-B234-AFF1A2AF6806}"/>
          </ac:spMkLst>
        </pc:spChg>
        <pc:picChg chg="add mod ord">
          <ac:chgData name="PICCIRILLI Sara" userId="96fe5c5a-cfb2-4fa5-b1f2-56a49af2c582" providerId="ADAL" clId="{D85294AD-C6E3-4FCC-AD57-EBB5EA73DD44}" dt="2022-11-21T15:55:27.704" v="3331" actId="14100"/>
          <ac:picMkLst>
            <pc:docMk/>
            <pc:sldMk cId="2143157728" sldId="662"/>
            <ac:picMk id="6" creationId="{0737653E-22C9-472D-9E05-321F8605CD04}"/>
          </ac:picMkLst>
        </pc:picChg>
      </pc:sldChg>
      <pc:sldChg chg="modSp mod">
        <pc:chgData name="PICCIRILLI Sara" userId="96fe5c5a-cfb2-4fa5-b1f2-56a49af2c582" providerId="ADAL" clId="{D85294AD-C6E3-4FCC-AD57-EBB5EA73DD44}" dt="2022-11-18T16:55:34.743" v="2599" actId="14100"/>
        <pc:sldMkLst>
          <pc:docMk/>
          <pc:sldMk cId="2175542138" sldId="663"/>
        </pc:sldMkLst>
        <pc:picChg chg="ord">
          <ac:chgData name="PICCIRILLI Sara" userId="96fe5c5a-cfb2-4fa5-b1f2-56a49af2c582" providerId="ADAL" clId="{D85294AD-C6E3-4FCC-AD57-EBB5EA73DD44}" dt="2022-11-18T16:55:30.523" v="2598" actId="166"/>
          <ac:picMkLst>
            <pc:docMk/>
            <pc:sldMk cId="2175542138" sldId="663"/>
            <ac:picMk id="6" creationId="{01C2AFD7-611D-4624-A9FD-2A8DE3F9DE1E}"/>
          </ac:picMkLst>
        </pc:picChg>
        <pc:picChg chg="mod">
          <ac:chgData name="PICCIRILLI Sara" userId="96fe5c5a-cfb2-4fa5-b1f2-56a49af2c582" providerId="ADAL" clId="{D85294AD-C6E3-4FCC-AD57-EBB5EA73DD44}" dt="2022-11-18T16:55:34.743" v="2599" actId="14100"/>
          <ac:picMkLst>
            <pc:docMk/>
            <pc:sldMk cId="2175542138" sldId="663"/>
            <ac:picMk id="7" creationId="{06CBB6BD-17FA-45EB-BCEF-797C5246FD76}"/>
          </ac:picMkLst>
        </pc:picChg>
      </pc:sldChg>
      <pc:sldChg chg="addSp modSp new mod ord">
        <pc:chgData name="PICCIRILLI Sara" userId="96fe5c5a-cfb2-4fa5-b1f2-56a49af2c582" providerId="ADAL" clId="{D85294AD-C6E3-4FCC-AD57-EBB5EA73DD44}" dt="2022-11-21T09:49:13.803" v="3142" actId="113"/>
        <pc:sldMkLst>
          <pc:docMk/>
          <pc:sldMk cId="543340687" sldId="664"/>
        </pc:sldMkLst>
        <pc:spChg chg="add mod">
          <ac:chgData name="PICCIRILLI Sara" userId="96fe5c5a-cfb2-4fa5-b1f2-56a49af2c582" providerId="ADAL" clId="{D85294AD-C6E3-4FCC-AD57-EBB5EA73DD44}" dt="2022-11-21T09:49:13.803" v="3142" actId="113"/>
          <ac:spMkLst>
            <pc:docMk/>
            <pc:sldMk cId="543340687" sldId="664"/>
            <ac:spMk id="6" creationId="{ED1421B6-D9A1-485A-8FC9-29115B18ED1D}"/>
          </ac:spMkLst>
        </pc:spChg>
        <pc:picChg chg="add mod modCrop">
          <ac:chgData name="PICCIRILLI Sara" userId="96fe5c5a-cfb2-4fa5-b1f2-56a49af2c582" providerId="ADAL" clId="{D85294AD-C6E3-4FCC-AD57-EBB5EA73DD44}" dt="2022-11-18T14:15:03.899" v="1684" actId="14100"/>
          <ac:picMkLst>
            <pc:docMk/>
            <pc:sldMk cId="543340687" sldId="664"/>
            <ac:picMk id="4" creationId="{E8BC4629-3628-4DCC-BD62-827E33F98D62}"/>
          </ac:picMkLst>
        </pc:picChg>
      </pc:sldChg>
      <pc:sldChg chg="modSp mod">
        <pc:chgData name="PICCIRILLI Sara" userId="96fe5c5a-cfb2-4fa5-b1f2-56a49af2c582" providerId="ADAL" clId="{D85294AD-C6E3-4FCC-AD57-EBB5EA73DD44}" dt="2022-11-18T16:53:58.135" v="2595" actId="12385"/>
        <pc:sldMkLst>
          <pc:docMk/>
          <pc:sldMk cId="1225456762" sldId="665"/>
        </pc:sldMkLst>
        <pc:graphicFrameChg chg="modGraphic">
          <ac:chgData name="PICCIRILLI Sara" userId="96fe5c5a-cfb2-4fa5-b1f2-56a49af2c582" providerId="ADAL" clId="{D85294AD-C6E3-4FCC-AD57-EBB5EA73DD44}" dt="2022-11-18T16:53:58.135" v="2595" actId="12385"/>
          <ac:graphicFrameMkLst>
            <pc:docMk/>
            <pc:sldMk cId="1225456762" sldId="665"/>
            <ac:graphicFrameMk id="6" creationId="{B20B0400-54F3-4312-B9BB-2974803BC5C1}"/>
          </ac:graphicFrameMkLst>
        </pc:graphicFrameChg>
      </pc:sldChg>
      <pc:sldChg chg="modSp mod modNotesTx">
        <pc:chgData name="PICCIRILLI Sara" userId="96fe5c5a-cfb2-4fa5-b1f2-56a49af2c582" providerId="ADAL" clId="{D85294AD-C6E3-4FCC-AD57-EBB5EA73DD44}" dt="2022-11-21T15:58:00.794" v="3341" actId="20577"/>
        <pc:sldMkLst>
          <pc:docMk/>
          <pc:sldMk cId="200249684" sldId="666"/>
        </pc:sldMkLst>
        <pc:picChg chg="mod">
          <ac:chgData name="PICCIRILLI Sara" userId="96fe5c5a-cfb2-4fa5-b1f2-56a49af2c582" providerId="ADAL" clId="{D85294AD-C6E3-4FCC-AD57-EBB5EA73DD44}" dt="2022-11-18T16:55:23.615" v="2597" actId="1076"/>
          <ac:picMkLst>
            <pc:docMk/>
            <pc:sldMk cId="200249684" sldId="666"/>
            <ac:picMk id="6" creationId="{E6EDFB2E-E047-4B0D-A0EE-7DC529FBC29B}"/>
          </ac:picMkLst>
        </pc:picChg>
      </pc:sldChg>
      <pc:sldChg chg="del">
        <pc:chgData name="PICCIRILLI Sara" userId="96fe5c5a-cfb2-4fa5-b1f2-56a49af2c582" providerId="ADAL" clId="{D85294AD-C6E3-4FCC-AD57-EBB5EA73DD44}" dt="2022-11-18T17:16:37.356" v="2694" actId="47"/>
        <pc:sldMkLst>
          <pc:docMk/>
          <pc:sldMk cId="3692358472" sldId="667"/>
        </pc:sldMkLst>
      </pc:sldChg>
      <pc:sldChg chg="modSp new del mod">
        <pc:chgData name="PICCIRILLI Sara" userId="96fe5c5a-cfb2-4fa5-b1f2-56a49af2c582" providerId="ADAL" clId="{D85294AD-C6E3-4FCC-AD57-EBB5EA73DD44}" dt="2022-11-18T16:37:47.053" v="2104" actId="47"/>
        <pc:sldMkLst>
          <pc:docMk/>
          <pc:sldMk cId="2298314300" sldId="668"/>
        </pc:sldMkLst>
        <pc:spChg chg="mod">
          <ac:chgData name="PICCIRILLI Sara" userId="96fe5c5a-cfb2-4fa5-b1f2-56a49af2c582" providerId="ADAL" clId="{D85294AD-C6E3-4FCC-AD57-EBB5EA73DD44}" dt="2022-11-18T16:37:35.827" v="2099" actId="21"/>
          <ac:spMkLst>
            <pc:docMk/>
            <pc:sldMk cId="2298314300" sldId="668"/>
            <ac:spMk id="2" creationId="{065C8D17-1BE1-4F87-9A6C-E124745B6D4A}"/>
          </ac:spMkLst>
        </pc:spChg>
      </pc:sldChg>
      <pc:sldChg chg="new del ord">
        <pc:chgData name="PICCIRILLI Sara" userId="96fe5c5a-cfb2-4fa5-b1f2-56a49af2c582" providerId="ADAL" clId="{D85294AD-C6E3-4FCC-AD57-EBB5EA73DD44}" dt="2022-11-18T16:29:17.070" v="1862" actId="47"/>
        <pc:sldMkLst>
          <pc:docMk/>
          <pc:sldMk cId="2910026551" sldId="668"/>
        </pc:sldMkLst>
      </pc:sldChg>
      <pc:sldChg chg="addSp delSp modSp new mod ord modNotesTx">
        <pc:chgData name="PICCIRILLI Sara" userId="96fe5c5a-cfb2-4fa5-b1f2-56a49af2c582" providerId="ADAL" clId="{D85294AD-C6E3-4FCC-AD57-EBB5EA73DD44}" dt="2022-11-21T09:58:25.138" v="3185"/>
        <pc:sldMkLst>
          <pc:docMk/>
          <pc:sldMk cId="3458206136" sldId="669"/>
        </pc:sldMkLst>
        <pc:spChg chg="mod">
          <ac:chgData name="PICCIRILLI Sara" userId="96fe5c5a-cfb2-4fa5-b1f2-56a49af2c582" providerId="ADAL" clId="{D85294AD-C6E3-4FCC-AD57-EBB5EA73DD44}" dt="2022-11-21T09:51:21.128" v="3160" actId="113"/>
          <ac:spMkLst>
            <pc:docMk/>
            <pc:sldMk cId="3458206136" sldId="669"/>
            <ac:spMk id="2" creationId="{EAE81E5E-C385-4768-B239-DA93AF5A7135}"/>
          </ac:spMkLst>
        </pc:spChg>
        <pc:spChg chg="mod">
          <ac:chgData name="PICCIRILLI Sara" userId="96fe5c5a-cfb2-4fa5-b1f2-56a49af2c582" providerId="ADAL" clId="{D85294AD-C6E3-4FCC-AD57-EBB5EA73DD44}" dt="2022-11-18T16:35:34.303" v="2079" actId="27636"/>
          <ac:spMkLst>
            <pc:docMk/>
            <pc:sldMk cId="3458206136" sldId="669"/>
            <ac:spMk id="3" creationId="{E8041E67-3FDC-4C17-BDC8-882702A87F36}"/>
          </ac:spMkLst>
        </pc:spChg>
        <pc:spChg chg="del mod">
          <ac:chgData name="PICCIRILLI Sara" userId="96fe5c5a-cfb2-4fa5-b1f2-56a49af2c582" providerId="ADAL" clId="{D85294AD-C6E3-4FCC-AD57-EBB5EA73DD44}" dt="2022-11-18T16:35:50.333" v="2081"/>
          <ac:spMkLst>
            <pc:docMk/>
            <pc:sldMk cId="3458206136" sldId="669"/>
            <ac:spMk id="4" creationId="{1E95B2E1-E409-4D17-ACA6-0BC65AA42EE0}"/>
          </ac:spMkLst>
        </pc:spChg>
        <pc:picChg chg="add mod">
          <ac:chgData name="PICCIRILLI Sara" userId="96fe5c5a-cfb2-4fa5-b1f2-56a49af2c582" providerId="ADAL" clId="{D85294AD-C6E3-4FCC-AD57-EBB5EA73DD44}" dt="2022-11-18T16:36:28.171" v="2090" actId="14100"/>
          <ac:picMkLst>
            <pc:docMk/>
            <pc:sldMk cId="3458206136" sldId="669"/>
            <ac:picMk id="6" creationId="{62358CC8-8080-483F-B47C-9912FE785210}"/>
          </ac:picMkLst>
        </pc:picChg>
      </pc:sldChg>
      <pc:sldChg chg="modSp new mod modNotesTx">
        <pc:chgData name="PICCIRILLI Sara" userId="96fe5c5a-cfb2-4fa5-b1f2-56a49af2c582" providerId="ADAL" clId="{D85294AD-C6E3-4FCC-AD57-EBB5EA73DD44}" dt="2022-11-21T10:10:32.247" v="3309" actId="404"/>
        <pc:sldMkLst>
          <pc:docMk/>
          <pc:sldMk cId="1615441733" sldId="670"/>
        </pc:sldMkLst>
        <pc:spChg chg="mod">
          <ac:chgData name="PICCIRILLI Sara" userId="96fe5c5a-cfb2-4fa5-b1f2-56a49af2c582" providerId="ADAL" clId="{D85294AD-C6E3-4FCC-AD57-EBB5EA73DD44}" dt="2022-11-21T10:10:32.247" v="3309" actId="404"/>
          <ac:spMkLst>
            <pc:docMk/>
            <pc:sldMk cId="1615441733" sldId="670"/>
            <ac:spMk id="2" creationId="{B8BE1BD9-B181-4A63-8E58-FE926194B5E2}"/>
          </ac:spMkLst>
        </pc:spChg>
        <pc:spChg chg="mod">
          <ac:chgData name="PICCIRILLI Sara" userId="96fe5c5a-cfb2-4fa5-b1f2-56a49af2c582" providerId="ADAL" clId="{D85294AD-C6E3-4FCC-AD57-EBB5EA73DD44}" dt="2022-11-18T16:45:17.525" v="2456" actId="948"/>
          <ac:spMkLst>
            <pc:docMk/>
            <pc:sldMk cId="1615441733" sldId="670"/>
            <ac:spMk id="3" creationId="{B83ED50F-D40D-47E8-B075-78FDAE2F9C5A}"/>
          </ac:spMkLst>
        </pc:spChg>
      </pc:sldChg>
      <pc:sldChg chg="addSp delSp modSp new del">
        <pc:chgData name="PICCIRILLI Sara" userId="96fe5c5a-cfb2-4fa5-b1f2-56a49af2c582" providerId="ADAL" clId="{D85294AD-C6E3-4FCC-AD57-EBB5EA73DD44}" dt="2022-11-18T16:46:36.960" v="2469" actId="680"/>
        <pc:sldMkLst>
          <pc:docMk/>
          <pc:sldMk cId="1042195080" sldId="671"/>
        </pc:sldMkLst>
        <pc:spChg chg="add del">
          <ac:chgData name="PICCIRILLI Sara" userId="96fe5c5a-cfb2-4fa5-b1f2-56a49af2c582" providerId="ADAL" clId="{D85294AD-C6E3-4FCC-AD57-EBB5EA73DD44}" dt="2022-11-18T16:46:36.094" v="2468"/>
          <ac:spMkLst>
            <pc:docMk/>
            <pc:sldMk cId="1042195080" sldId="671"/>
            <ac:spMk id="3" creationId="{E792646A-F59D-4995-9EBE-8B9C7FD2FE2C}"/>
          </ac:spMkLst>
        </pc:spChg>
        <pc:graphicFrameChg chg="add del mod">
          <ac:chgData name="PICCIRILLI Sara" userId="96fe5c5a-cfb2-4fa5-b1f2-56a49af2c582" providerId="ADAL" clId="{D85294AD-C6E3-4FCC-AD57-EBB5EA73DD44}" dt="2022-11-18T16:46:36.094" v="2468"/>
          <ac:graphicFrameMkLst>
            <pc:docMk/>
            <pc:sldMk cId="1042195080" sldId="671"/>
            <ac:graphicFrameMk id="6" creationId="{6438E90D-49D6-4F9A-BE09-75B6373C699D}"/>
          </ac:graphicFrameMkLst>
        </pc:graphicFrameChg>
        <pc:picChg chg="add del mod">
          <ac:chgData name="PICCIRILLI Sara" userId="96fe5c5a-cfb2-4fa5-b1f2-56a49af2c582" providerId="ADAL" clId="{D85294AD-C6E3-4FCC-AD57-EBB5EA73DD44}" dt="2022-11-18T16:46:10.589" v="2464"/>
          <ac:picMkLst>
            <pc:docMk/>
            <pc:sldMk cId="1042195080" sldId="671"/>
            <ac:picMk id="5" creationId="{CF5806A2-7A31-4359-BFD5-A3430EAAD233}"/>
          </ac:picMkLst>
        </pc:picChg>
      </pc:sldChg>
      <pc:sldChg chg="addSp modSp new mod">
        <pc:chgData name="PICCIRILLI Sara" userId="96fe5c5a-cfb2-4fa5-b1f2-56a49af2c582" providerId="ADAL" clId="{D85294AD-C6E3-4FCC-AD57-EBB5EA73DD44}" dt="2022-11-21T09:53:14.519" v="3177" actId="113"/>
        <pc:sldMkLst>
          <pc:docMk/>
          <pc:sldMk cId="4282571400" sldId="671"/>
        </pc:sldMkLst>
        <pc:spChg chg="mod">
          <ac:chgData name="PICCIRILLI Sara" userId="96fe5c5a-cfb2-4fa5-b1f2-56a49af2c582" providerId="ADAL" clId="{D85294AD-C6E3-4FCC-AD57-EBB5EA73DD44}" dt="2022-11-21T09:53:14.519" v="3177" actId="113"/>
          <ac:spMkLst>
            <pc:docMk/>
            <pc:sldMk cId="4282571400" sldId="671"/>
            <ac:spMk id="2" creationId="{0F35C977-4841-41DC-B8F9-CA533E70C930}"/>
          </ac:spMkLst>
        </pc:spChg>
        <pc:graphicFrameChg chg="add mod">
          <ac:chgData name="PICCIRILLI Sara" userId="96fe5c5a-cfb2-4fa5-b1f2-56a49af2c582" providerId="ADAL" clId="{D85294AD-C6E3-4FCC-AD57-EBB5EA73DD44}" dt="2022-11-18T16:46:55.833" v="2474" actId="1076"/>
          <ac:graphicFrameMkLst>
            <pc:docMk/>
            <pc:sldMk cId="4282571400" sldId="671"/>
            <ac:graphicFrameMk id="4" creationId="{ABBF7107-8010-4656-B206-9C0547A49BAC}"/>
          </ac:graphicFrameMkLst>
        </pc:graphicFrameChg>
      </pc:sldChg>
      <pc:sldChg chg="addSp delSp modSp new mod ord">
        <pc:chgData name="PICCIRILLI Sara" userId="96fe5c5a-cfb2-4fa5-b1f2-56a49af2c582" providerId="ADAL" clId="{D85294AD-C6E3-4FCC-AD57-EBB5EA73DD44}" dt="2022-11-18T17:16:30.709" v="2693"/>
        <pc:sldMkLst>
          <pc:docMk/>
          <pc:sldMk cId="2350466493" sldId="672"/>
        </pc:sldMkLst>
        <pc:picChg chg="add mod modCrop">
          <ac:chgData name="PICCIRILLI Sara" userId="96fe5c5a-cfb2-4fa5-b1f2-56a49af2c582" providerId="ADAL" clId="{D85294AD-C6E3-4FCC-AD57-EBB5EA73DD44}" dt="2022-11-18T17:02:40.469" v="2608" actId="14100"/>
          <ac:picMkLst>
            <pc:docMk/>
            <pc:sldMk cId="2350466493" sldId="672"/>
            <ac:picMk id="4" creationId="{DD990A9F-2573-4101-A5C7-FFF86A1389E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6" creationId="{22C7C776-3CCD-4546-B2DD-7A44936D8732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8" creationId="{EC129E5C-A65D-4319-97B7-CFB6505D5935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0" creationId="{665EC40A-E8FE-4730-B50B-C38D392F10E5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2" creationId="{364AAE4A-6F19-4C72-B250-AF5187552BC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4" creationId="{9F3FD5C2-82E7-4670-A822-0066F4589DA6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6" creationId="{96724FF6-3EF9-42CD-A12F-6CEBA6043982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8" creationId="{2C824AEC-5C07-4DDD-8D0A-CC645D56FD3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0" creationId="{AF192D2A-72AC-4EF9-A42A-538044D3CA5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2" creationId="{64B8EFE7-3A57-45C9-88F5-97A0496365B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4" creationId="{C7CE7B13-AA4A-45C5-A7BD-75F82CE9F67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6" creationId="{AF60C0FF-CAF1-4625-A334-14629FE6F86A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8" creationId="{C4656437-05D9-47F8-A40E-EA8BAF4527FF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0" creationId="{F7669D5C-25E7-4D45-99B6-C6A7616C863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2" creationId="{C019CA07-254E-4DD7-876B-3161EA91196D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4" creationId="{A94901BB-CB00-45EA-B5D5-471492E3D314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6" creationId="{A501E914-DCBB-4A3F-B376-6517FF2EBBE9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8" creationId="{8214A230-C241-4237-BD4F-F23B02F85E6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0" creationId="{1F7ADA82-8DBB-4F18-8EEC-6B91BADCE73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2" creationId="{057E7EEF-6DD3-44E9-827F-FC91FF495C6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4" creationId="{6DEDCFC5-7013-4A4A-A7E3-6E87FD9D5C20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6" creationId="{CFEB111D-6E41-4427-AC2D-4DE48D7CA4DC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8" creationId="{C6F2837B-44A9-49EF-9480-8323C345011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0" creationId="{53FFBF82-E44D-4AE7-8C90-F8B5B8195EE8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2" creationId="{9F0689CD-B6F9-4352-B22F-77273C84A520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4" creationId="{07E722DE-6AB3-47A6-8065-E3A06BA4698C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6" creationId="{E0F7C346-B592-4EF8-8307-FE9C77479390}"/>
          </ac:picMkLst>
        </pc:picChg>
        <pc:picChg chg="add mod">
          <ac:chgData name="PICCIRILLI Sara" userId="96fe5c5a-cfb2-4fa5-b1f2-56a49af2c582" providerId="ADAL" clId="{D85294AD-C6E3-4FCC-AD57-EBB5EA73DD44}" dt="2022-11-18T17:11:51.596" v="2678" actId="1076"/>
          <ac:picMkLst>
            <pc:docMk/>
            <pc:sldMk cId="2350466493" sldId="672"/>
            <ac:picMk id="58" creationId="{2B10D40A-5BAE-4BE6-BA1B-80A399009616}"/>
          </ac:picMkLst>
        </pc:picChg>
        <pc:picChg chg="add mod">
          <ac:chgData name="PICCIRILLI Sara" userId="96fe5c5a-cfb2-4fa5-b1f2-56a49af2c582" providerId="ADAL" clId="{D85294AD-C6E3-4FCC-AD57-EBB5EA73DD44}" dt="2022-11-18T17:05:49.824" v="2637" actId="1076"/>
          <ac:picMkLst>
            <pc:docMk/>
            <pc:sldMk cId="2350466493" sldId="672"/>
            <ac:picMk id="63" creationId="{CCF857AE-9606-46C4-A41E-C34DEA7BD9F1}"/>
          </ac:picMkLst>
        </pc:picChg>
        <pc:picChg chg="add del mod">
          <ac:chgData name="PICCIRILLI Sara" userId="96fe5c5a-cfb2-4fa5-b1f2-56a49af2c582" providerId="ADAL" clId="{D85294AD-C6E3-4FCC-AD57-EBB5EA73DD44}" dt="2022-11-18T17:06:07.477" v="2639" actId="931"/>
          <ac:picMkLst>
            <pc:docMk/>
            <pc:sldMk cId="2350466493" sldId="672"/>
            <ac:picMk id="65" creationId="{EFC9E34B-1B32-46DF-B09F-987964D9163C}"/>
          </ac:picMkLst>
        </pc:picChg>
        <pc:picChg chg="add mod">
          <ac:chgData name="PICCIRILLI Sara" userId="96fe5c5a-cfb2-4fa5-b1f2-56a49af2c582" providerId="ADAL" clId="{D85294AD-C6E3-4FCC-AD57-EBB5EA73DD44}" dt="2022-11-18T17:06:36.838" v="2643" actId="1076"/>
          <ac:picMkLst>
            <pc:docMk/>
            <pc:sldMk cId="2350466493" sldId="672"/>
            <ac:picMk id="67" creationId="{32C9029D-9D13-48CF-81D6-23B44EED9401}"/>
          </ac:picMkLst>
        </pc:picChg>
        <pc:picChg chg="add mod">
          <ac:chgData name="PICCIRILLI Sara" userId="96fe5c5a-cfb2-4fa5-b1f2-56a49af2c582" providerId="ADAL" clId="{D85294AD-C6E3-4FCC-AD57-EBB5EA73DD44}" dt="2022-11-18T17:13:49.759" v="2689" actId="1076"/>
          <ac:picMkLst>
            <pc:docMk/>
            <pc:sldMk cId="2350466493" sldId="672"/>
            <ac:picMk id="69" creationId="{AFCA9E55-96C6-45F7-ACC1-F1011019E5ED}"/>
          </ac:picMkLst>
        </pc:picChg>
        <pc:picChg chg="add mod">
          <ac:chgData name="PICCIRILLI Sara" userId="96fe5c5a-cfb2-4fa5-b1f2-56a49af2c582" providerId="ADAL" clId="{D85294AD-C6E3-4FCC-AD57-EBB5EA73DD44}" dt="2022-11-18T17:08:01.174" v="2657" actId="14100"/>
          <ac:picMkLst>
            <pc:docMk/>
            <pc:sldMk cId="2350466493" sldId="672"/>
            <ac:picMk id="71" creationId="{253B296D-F31E-4573-B547-F64CFD744355}"/>
          </ac:picMkLst>
        </pc:picChg>
        <pc:picChg chg="add mod">
          <ac:chgData name="PICCIRILLI Sara" userId="96fe5c5a-cfb2-4fa5-b1f2-56a49af2c582" providerId="ADAL" clId="{D85294AD-C6E3-4FCC-AD57-EBB5EA73DD44}" dt="2022-11-18T17:08:38.524" v="2662" actId="1076"/>
          <ac:picMkLst>
            <pc:docMk/>
            <pc:sldMk cId="2350466493" sldId="672"/>
            <ac:picMk id="73" creationId="{1D3DCC07-2DB4-41F5-B86C-427FEE51020A}"/>
          </ac:picMkLst>
        </pc:picChg>
        <pc:picChg chg="add mod">
          <ac:chgData name="PICCIRILLI Sara" userId="96fe5c5a-cfb2-4fa5-b1f2-56a49af2c582" providerId="ADAL" clId="{D85294AD-C6E3-4FCC-AD57-EBB5EA73DD44}" dt="2022-11-18T17:11:06.091" v="2670" actId="14100"/>
          <ac:picMkLst>
            <pc:docMk/>
            <pc:sldMk cId="2350466493" sldId="672"/>
            <ac:picMk id="74" creationId="{F276FF12-8782-4D67-9299-B1A9BDCBE67B}"/>
          </ac:picMkLst>
        </pc:picChg>
        <pc:picChg chg="add mod">
          <ac:chgData name="PICCIRILLI Sara" userId="96fe5c5a-cfb2-4fa5-b1f2-56a49af2c582" providerId="ADAL" clId="{D85294AD-C6E3-4FCC-AD57-EBB5EA73DD44}" dt="2022-11-18T17:12:27.166" v="2680" actId="1076"/>
          <ac:picMkLst>
            <pc:docMk/>
            <pc:sldMk cId="2350466493" sldId="672"/>
            <ac:picMk id="83" creationId="{326B0C81-28E8-4BAB-9082-8B7C2BF161C1}"/>
          </ac:picMkLst>
        </pc:picChg>
        <pc:picChg chg="add del mod">
          <ac:chgData name="PICCIRILLI Sara" userId="96fe5c5a-cfb2-4fa5-b1f2-56a49af2c582" providerId="ADAL" clId="{D85294AD-C6E3-4FCC-AD57-EBB5EA73DD44}" dt="2022-11-18T17:13:14.234" v="2682"/>
          <ac:picMkLst>
            <pc:docMk/>
            <pc:sldMk cId="2350466493" sldId="672"/>
            <ac:picMk id="84" creationId="{ACF1ED7F-6F95-4136-83F9-FF48C08CA2DC}"/>
          </ac:picMkLst>
        </pc:picChg>
        <pc:picChg chg="add mod">
          <ac:chgData name="PICCIRILLI Sara" userId="96fe5c5a-cfb2-4fa5-b1f2-56a49af2c582" providerId="ADAL" clId="{D85294AD-C6E3-4FCC-AD57-EBB5EA73DD44}" dt="2022-11-18T17:13:37.219" v="2688" actId="1076"/>
          <ac:picMkLst>
            <pc:docMk/>
            <pc:sldMk cId="2350466493" sldId="672"/>
            <ac:picMk id="85" creationId="{B2F7A256-C300-4328-8E95-4CA26C6000B2}"/>
          </ac:picMkLst>
        </pc:picChg>
        <pc:picChg chg="add mod">
          <ac:chgData name="PICCIRILLI Sara" userId="96fe5c5a-cfb2-4fa5-b1f2-56a49af2c582" providerId="ADAL" clId="{D85294AD-C6E3-4FCC-AD57-EBB5EA73DD44}" dt="2022-11-18T17:16:11.826" v="2691" actId="1076"/>
          <ac:picMkLst>
            <pc:docMk/>
            <pc:sldMk cId="2350466493" sldId="672"/>
            <ac:picMk id="86" creationId="{91C1DE66-0BE0-4E4A-A4EB-2DC92D38109B}"/>
          </ac:picMkLst>
        </pc:picChg>
        <pc:cxnChg chg="add del mod">
          <ac:chgData name="PICCIRILLI Sara" userId="96fe5c5a-cfb2-4fa5-b1f2-56a49af2c582" providerId="ADAL" clId="{D85294AD-C6E3-4FCC-AD57-EBB5EA73DD44}" dt="2022-11-18T17:06:39.085" v="2644" actId="478"/>
          <ac:cxnSpMkLst>
            <pc:docMk/>
            <pc:sldMk cId="2350466493" sldId="672"/>
            <ac:cxnSpMk id="60" creationId="{E2789465-87CF-449D-B93D-1A469D0CDA29}"/>
          </ac:cxnSpMkLst>
        </pc:cxnChg>
        <pc:cxnChg chg="add mod">
          <ac:chgData name="PICCIRILLI Sara" userId="96fe5c5a-cfb2-4fa5-b1f2-56a49af2c582" providerId="ADAL" clId="{D85294AD-C6E3-4FCC-AD57-EBB5EA73DD44}" dt="2022-11-18T17:11:19.693" v="2672" actId="1582"/>
          <ac:cxnSpMkLst>
            <pc:docMk/>
            <pc:sldMk cId="2350466493" sldId="672"/>
            <ac:cxnSpMk id="76" creationId="{CCBCBEC1-134D-4236-BD4D-1E54C182B9EB}"/>
          </ac:cxnSpMkLst>
        </pc:cxnChg>
        <pc:cxnChg chg="add mod">
          <ac:chgData name="PICCIRILLI Sara" userId="96fe5c5a-cfb2-4fa5-b1f2-56a49af2c582" providerId="ADAL" clId="{D85294AD-C6E3-4FCC-AD57-EBB5EA73DD44}" dt="2022-11-18T17:11:49.195" v="2677" actId="14100"/>
          <ac:cxnSpMkLst>
            <pc:docMk/>
            <pc:sldMk cId="2350466493" sldId="672"/>
            <ac:cxnSpMk id="80" creationId="{46168FDC-EB3F-4EE0-8FDF-19FECBE49BCF}"/>
          </ac:cxnSpMkLst>
        </pc:cxnChg>
      </pc:sldChg>
      <pc:sldChg chg="modSp mod">
        <pc:chgData name="PICCIRILLI Sara" userId="96fe5c5a-cfb2-4fa5-b1f2-56a49af2c582" providerId="ADAL" clId="{D85294AD-C6E3-4FCC-AD57-EBB5EA73DD44}" dt="2022-11-21T09:18:08.519" v="3058" actId="207"/>
        <pc:sldMkLst>
          <pc:docMk/>
          <pc:sldMk cId="4152946104" sldId="673"/>
        </pc:sldMkLst>
        <pc:spChg chg="mod">
          <ac:chgData name="PICCIRILLI Sara" userId="96fe5c5a-cfb2-4fa5-b1f2-56a49af2c582" providerId="ADAL" clId="{D85294AD-C6E3-4FCC-AD57-EBB5EA73DD44}" dt="2022-11-21T09:18:08.519" v="3058" actId="207"/>
          <ac:spMkLst>
            <pc:docMk/>
            <pc:sldMk cId="4152946104" sldId="673"/>
            <ac:spMk id="4" creationId="{12E8A117-C1DB-443D-96B2-6D48A10B84EB}"/>
          </ac:spMkLst>
        </pc:spChg>
      </pc:sldChg>
      <pc:sldChg chg="addSp delSp modSp new mod">
        <pc:chgData name="PICCIRILLI Sara" userId="96fe5c5a-cfb2-4fa5-b1f2-56a49af2c582" providerId="ADAL" clId="{D85294AD-C6E3-4FCC-AD57-EBB5EA73DD44}" dt="2022-11-21T10:08:07.954" v="3276" actId="115"/>
        <pc:sldMkLst>
          <pc:docMk/>
          <pc:sldMk cId="563637477" sldId="674"/>
        </pc:sldMkLst>
        <pc:spChg chg="mod">
          <ac:chgData name="PICCIRILLI Sara" userId="96fe5c5a-cfb2-4fa5-b1f2-56a49af2c582" providerId="ADAL" clId="{D85294AD-C6E3-4FCC-AD57-EBB5EA73DD44}" dt="2022-11-21T09:51:03.033" v="3159" actId="113"/>
          <ac:spMkLst>
            <pc:docMk/>
            <pc:sldMk cId="563637477" sldId="674"/>
            <ac:spMk id="2" creationId="{023EFAFA-671E-48B5-97B8-B7526E142593}"/>
          </ac:spMkLst>
        </pc:spChg>
        <pc:spChg chg="mod">
          <ac:chgData name="PICCIRILLI Sara" userId="96fe5c5a-cfb2-4fa5-b1f2-56a49af2c582" providerId="ADAL" clId="{D85294AD-C6E3-4FCC-AD57-EBB5EA73DD44}" dt="2022-11-21T09:03:33.898" v="2980" actId="207"/>
          <ac:spMkLst>
            <pc:docMk/>
            <pc:sldMk cId="563637477" sldId="674"/>
            <ac:spMk id="3" creationId="{D2DACA5A-C7B7-473C-9EB4-F45BEDDFEA63}"/>
          </ac:spMkLst>
        </pc:spChg>
        <pc:spChg chg="mod">
          <ac:chgData name="PICCIRILLI Sara" userId="96fe5c5a-cfb2-4fa5-b1f2-56a49af2c582" providerId="ADAL" clId="{D85294AD-C6E3-4FCC-AD57-EBB5EA73DD44}" dt="2022-11-21T10:08:07.954" v="3276" actId="115"/>
          <ac:spMkLst>
            <pc:docMk/>
            <pc:sldMk cId="563637477" sldId="674"/>
            <ac:spMk id="4" creationId="{712F56B4-68AE-4B0B-B598-F034B2F03E07}"/>
          </ac:spMkLst>
        </pc:spChg>
        <pc:spChg chg="del mod">
          <ac:chgData name="PICCIRILLI Sara" userId="96fe5c5a-cfb2-4fa5-b1f2-56a49af2c582" providerId="ADAL" clId="{D85294AD-C6E3-4FCC-AD57-EBB5EA73DD44}" dt="2022-11-21T10:05:01.014" v="3193" actId="21"/>
          <ac:spMkLst>
            <pc:docMk/>
            <pc:sldMk cId="563637477" sldId="674"/>
            <ac:spMk id="5" creationId="{C6A0A296-AA1A-4B59-BD0E-AB61AACFA936}"/>
          </ac:spMkLst>
        </pc:spChg>
        <pc:spChg chg="del mod">
          <ac:chgData name="PICCIRILLI Sara" userId="96fe5c5a-cfb2-4fa5-b1f2-56a49af2c582" providerId="ADAL" clId="{D85294AD-C6E3-4FCC-AD57-EBB5EA73DD44}" dt="2022-11-21T08:56:19.904" v="2742"/>
          <ac:spMkLst>
            <pc:docMk/>
            <pc:sldMk cId="563637477" sldId="674"/>
            <ac:spMk id="6" creationId="{E466A359-BA1D-473B-B52F-2BBF067684FB}"/>
          </ac:spMkLst>
        </pc:spChg>
        <pc:spChg chg="add mod">
          <ac:chgData name="PICCIRILLI Sara" userId="96fe5c5a-cfb2-4fa5-b1f2-56a49af2c582" providerId="ADAL" clId="{D85294AD-C6E3-4FCC-AD57-EBB5EA73DD44}" dt="2022-11-21T10:07:09.724" v="3244" actId="21"/>
          <ac:spMkLst>
            <pc:docMk/>
            <pc:sldMk cId="563637477" sldId="674"/>
            <ac:spMk id="10" creationId="{9D2BB337-2994-432F-B566-CD9F1BEE2B8E}"/>
          </ac:spMkLst>
        </pc:spChg>
        <pc:spChg chg="add del mod">
          <ac:chgData name="PICCIRILLI Sara" userId="96fe5c5a-cfb2-4fa5-b1f2-56a49af2c582" providerId="ADAL" clId="{D85294AD-C6E3-4FCC-AD57-EBB5EA73DD44}" dt="2022-11-21T10:07:59.635" v="3273" actId="478"/>
          <ac:spMkLst>
            <pc:docMk/>
            <pc:sldMk cId="563637477" sldId="674"/>
            <ac:spMk id="12" creationId="{916E2AA0-BEF5-44EA-BCC9-CB294736F545}"/>
          </ac:spMkLst>
        </pc:spChg>
        <pc:spChg chg="add del mod">
          <ac:chgData name="PICCIRILLI Sara" userId="96fe5c5a-cfb2-4fa5-b1f2-56a49af2c582" providerId="ADAL" clId="{D85294AD-C6E3-4FCC-AD57-EBB5EA73DD44}" dt="2022-11-21T10:07:03.876" v="3243" actId="478"/>
          <ac:spMkLst>
            <pc:docMk/>
            <pc:sldMk cId="563637477" sldId="674"/>
            <ac:spMk id="14" creationId="{ADAFF6D7-5F3B-4E56-B2ED-FC0B54AE871D}"/>
          </ac:spMkLst>
        </pc:spChg>
        <pc:picChg chg="add del mod modCrop">
          <ac:chgData name="PICCIRILLI Sara" userId="96fe5c5a-cfb2-4fa5-b1f2-56a49af2c582" providerId="ADAL" clId="{D85294AD-C6E3-4FCC-AD57-EBB5EA73DD44}" dt="2022-11-21T10:06:50.183" v="3241" actId="21"/>
          <ac:picMkLst>
            <pc:docMk/>
            <pc:sldMk cId="563637477" sldId="674"/>
            <ac:picMk id="8" creationId="{AA814E99-37D3-4F6F-914F-ECEEF4559E03}"/>
          </ac:picMkLst>
        </pc:picChg>
      </pc:sldChg>
      <pc:sldChg chg="delSp modSp new mod ord">
        <pc:chgData name="PICCIRILLI Sara" userId="96fe5c5a-cfb2-4fa5-b1f2-56a49af2c582" providerId="ADAL" clId="{D85294AD-C6E3-4FCC-AD57-EBB5EA73DD44}" dt="2022-11-21T10:08:55.710" v="3294" actId="27636"/>
        <pc:sldMkLst>
          <pc:docMk/>
          <pc:sldMk cId="1598577447" sldId="675"/>
        </pc:sldMkLst>
        <pc:spChg chg="del">
          <ac:chgData name="PICCIRILLI Sara" userId="96fe5c5a-cfb2-4fa5-b1f2-56a49af2c582" providerId="ADAL" clId="{D85294AD-C6E3-4FCC-AD57-EBB5EA73DD44}" dt="2022-11-21T09:52:24.996" v="3168" actId="478"/>
          <ac:spMkLst>
            <pc:docMk/>
            <pc:sldMk cId="1598577447" sldId="675"/>
            <ac:spMk id="2" creationId="{C626F598-0D36-4C19-B9F0-F346FCB4C6FE}"/>
          </ac:spMkLst>
        </pc:spChg>
        <pc:spChg chg="mod">
          <ac:chgData name="PICCIRILLI Sara" userId="96fe5c5a-cfb2-4fa5-b1f2-56a49af2c582" providerId="ADAL" clId="{D85294AD-C6E3-4FCC-AD57-EBB5EA73DD44}" dt="2022-11-21T10:08:53.485" v="3292" actId="1076"/>
          <ac:spMkLst>
            <pc:docMk/>
            <pc:sldMk cId="1598577447" sldId="675"/>
            <ac:spMk id="3" creationId="{067FC502-91CC-4129-A39F-B300A3128862}"/>
          </ac:spMkLst>
        </pc:spChg>
        <pc:spChg chg="mod">
          <ac:chgData name="PICCIRILLI Sara" userId="96fe5c5a-cfb2-4fa5-b1f2-56a49af2c582" providerId="ADAL" clId="{D85294AD-C6E3-4FCC-AD57-EBB5EA73DD44}" dt="2022-11-21T10:08:55.710" v="3294" actId="27636"/>
          <ac:spMkLst>
            <pc:docMk/>
            <pc:sldMk cId="1598577447" sldId="675"/>
            <ac:spMk id="4" creationId="{6D7CA60B-7C94-488C-A6B9-2D916DFCC1F7}"/>
          </ac:spMkLst>
        </pc:spChg>
        <pc:spChg chg="del mod">
          <ac:chgData name="PICCIRILLI Sara" userId="96fe5c5a-cfb2-4fa5-b1f2-56a49af2c582" providerId="ADAL" clId="{D85294AD-C6E3-4FCC-AD57-EBB5EA73DD44}" dt="2022-11-21T10:08:43.908" v="3288" actId="478"/>
          <ac:spMkLst>
            <pc:docMk/>
            <pc:sldMk cId="1598577447" sldId="675"/>
            <ac:spMk id="5" creationId="{1F58A704-73BD-4686-A727-69C20AA5C2AB}"/>
          </ac:spMkLst>
        </pc:spChg>
        <pc:spChg chg="del mod">
          <ac:chgData name="PICCIRILLI Sara" userId="96fe5c5a-cfb2-4fa5-b1f2-56a49af2c582" providerId="ADAL" clId="{D85294AD-C6E3-4FCC-AD57-EBB5EA73DD44}" dt="2022-11-21T10:08:45.828" v="3289" actId="478"/>
          <ac:spMkLst>
            <pc:docMk/>
            <pc:sldMk cId="1598577447" sldId="675"/>
            <ac:spMk id="6" creationId="{E33560F1-8CDC-43C8-A486-4CBC626E400E}"/>
          </ac:spMkLst>
        </pc:spChg>
      </pc:sldChg>
      <pc:sldChg chg="delSp modSp mod">
        <pc:chgData name="PICCIRILLI Sara" userId="96fe5c5a-cfb2-4fa5-b1f2-56a49af2c582" providerId="ADAL" clId="{D85294AD-C6E3-4FCC-AD57-EBB5EA73DD44}" dt="2022-11-21T10:09:51.115" v="3304" actId="1076"/>
        <pc:sldMkLst>
          <pc:docMk/>
          <pc:sldMk cId="3018306809" sldId="676"/>
        </pc:sldMkLst>
        <pc:spChg chg="mod">
          <ac:chgData name="PICCIRILLI Sara" userId="96fe5c5a-cfb2-4fa5-b1f2-56a49af2c582" providerId="ADAL" clId="{D85294AD-C6E3-4FCC-AD57-EBB5EA73DD44}" dt="2022-11-21T10:09:45.636" v="3303" actId="1076"/>
          <ac:spMkLst>
            <pc:docMk/>
            <pc:sldMk cId="3018306809" sldId="676"/>
            <ac:spMk id="2" creationId="{EE0E5815-9751-418D-B9DE-95AB0571C70F}"/>
          </ac:spMkLst>
        </pc:spChg>
        <pc:spChg chg="del">
          <ac:chgData name="PICCIRILLI Sara" userId="96fe5c5a-cfb2-4fa5-b1f2-56a49af2c582" providerId="ADAL" clId="{D85294AD-C6E3-4FCC-AD57-EBB5EA73DD44}" dt="2022-11-21T09:04:45.543" v="2988" actId="478"/>
          <ac:spMkLst>
            <pc:docMk/>
            <pc:sldMk cId="3018306809" sldId="676"/>
            <ac:spMk id="11" creationId="{BC50E359-4DEE-414C-9FD6-9EE115B8892A}"/>
          </ac:spMkLst>
        </pc:spChg>
        <pc:graphicFrameChg chg="mod modGraphic">
          <ac:chgData name="PICCIRILLI Sara" userId="96fe5c5a-cfb2-4fa5-b1f2-56a49af2c582" providerId="ADAL" clId="{D85294AD-C6E3-4FCC-AD57-EBB5EA73DD44}" dt="2022-11-21T09:07:01.395" v="3010" actId="20577"/>
          <ac:graphicFrameMkLst>
            <pc:docMk/>
            <pc:sldMk cId="3018306809" sldId="676"/>
            <ac:graphicFrameMk id="9" creationId="{26F5493B-D106-56A8-3191-70422A23F5D9}"/>
          </ac:graphicFrameMkLst>
        </pc:graphicFrameChg>
        <pc:picChg chg="mod">
          <ac:chgData name="PICCIRILLI Sara" userId="96fe5c5a-cfb2-4fa5-b1f2-56a49af2c582" providerId="ADAL" clId="{D85294AD-C6E3-4FCC-AD57-EBB5EA73DD44}" dt="2022-11-21T10:09:51.115" v="3304" actId="1076"/>
          <ac:picMkLst>
            <pc:docMk/>
            <pc:sldMk cId="3018306809" sldId="676"/>
            <ac:picMk id="5" creationId="{3EB5C93E-5600-4BCA-A4BF-A4B101E4816A}"/>
          </ac:picMkLst>
        </pc:picChg>
      </pc:sldChg>
      <pc:sldChg chg="modSp new mod ord">
        <pc:chgData name="PICCIRILLI Sara" userId="96fe5c5a-cfb2-4fa5-b1f2-56a49af2c582" providerId="ADAL" clId="{D85294AD-C6E3-4FCC-AD57-EBB5EA73DD44}" dt="2022-11-21T09:16:43.698" v="3055" actId="14100"/>
        <pc:sldMkLst>
          <pc:docMk/>
          <pc:sldMk cId="2229705883" sldId="678"/>
        </pc:sldMkLst>
        <pc:spChg chg="mod">
          <ac:chgData name="PICCIRILLI Sara" userId="96fe5c5a-cfb2-4fa5-b1f2-56a49af2c582" providerId="ADAL" clId="{D85294AD-C6E3-4FCC-AD57-EBB5EA73DD44}" dt="2022-11-21T09:16:43.698" v="3055" actId="14100"/>
          <ac:spMkLst>
            <pc:docMk/>
            <pc:sldMk cId="2229705883" sldId="678"/>
            <ac:spMk id="3" creationId="{F57C1F22-BA65-40AF-A4CE-A882038CAB73}"/>
          </ac:spMkLst>
        </pc:spChg>
      </pc:sldChg>
      <pc:sldChg chg="new del">
        <pc:chgData name="PICCIRILLI Sara" userId="96fe5c5a-cfb2-4fa5-b1f2-56a49af2c582" providerId="ADAL" clId="{D85294AD-C6E3-4FCC-AD57-EBB5EA73DD44}" dt="2022-11-21T10:10:46.262" v="3310" actId="47"/>
        <pc:sldMkLst>
          <pc:docMk/>
          <pc:sldMk cId="695021627" sldId="679"/>
        </pc:sldMkLst>
      </pc:sldChg>
      <pc:sldChg chg="addSp delSp modSp new mod ord">
        <pc:chgData name="PICCIRILLI Sara" userId="96fe5c5a-cfb2-4fa5-b1f2-56a49af2c582" providerId="ADAL" clId="{D85294AD-C6E3-4FCC-AD57-EBB5EA73DD44}" dt="2022-11-21T10:10:17.619" v="3308" actId="14100"/>
        <pc:sldMkLst>
          <pc:docMk/>
          <pc:sldMk cId="2344464185" sldId="680"/>
        </pc:sldMkLst>
        <pc:spChg chg="del">
          <ac:chgData name="PICCIRILLI Sara" userId="96fe5c5a-cfb2-4fa5-b1f2-56a49af2c582" providerId="ADAL" clId="{D85294AD-C6E3-4FCC-AD57-EBB5EA73DD44}" dt="2022-11-21T10:06:35.811" v="3237" actId="478"/>
          <ac:spMkLst>
            <pc:docMk/>
            <pc:sldMk cId="2344464185" sldId="680"/>
            <ac:spMk id="2" creationId="{93F934D4-F153-488D-8A1B-A01CF9AF4F64}"/>
          </ac:spMkLst>
        </pc:spChg>
        <pc:spChg chg="add del mod">
          <ac:chgData name="PICCIRILLI Sara" userId="96fe5c5a-cfb2-4fa5-b1f2-56a49af2c582" providerId="ADAL" clId="{D85294AD-C6E3-4FCC-AD57-EBB5EA73DD44}" dt="2022-11-21T10:08:39.656" v="3287" actId="12"/>
          <ac:spMkLst>
            <pc:docMk/>
            <pc:sldMk cId="2344464185" sldId="680"/>
            <ac:spMk id="3" creationId="{CD75131A-1C47-4F9D-80A2-754F8DC15E21}"/>
          </ac:spMkLst>
        </pc:spChg>
        <pc:picChg chg="add del mod">
          <ac:chgData name="PICCIRILLI Sara" userId="96fe5c5a-cfb2-4fa5-b1f2-56a49af2c582" providerId="ADAL" clId="{D85294AD-C6E3-4FCC-AD57-EBB5EA73DD44}" dt="2022-11-21T10:05:07.286" v="3195"/>
          <ac:picMkLst>
            <pc:docMk/>
            <pc:sldMk cId="2344464185" sldId="680"/>
            <ac:picMk id="5" creationId="{F09DF7D2-B943-46F7-8843-E319FC636A37}"/>
          </ac:picMkLst>
        </pc:picChg>
        <pc:picChg chg="add mod">
          <ac:chgData name="PICCIRILLI Sara" userId="96fe5c5a-cfb2-4fa5-b1f2-56a49af2c582" providerId="ADAL" clId="{D85294AD-C6E3-4FCC-AD57-EBB5EA73DD44}" dt="2022-11-21T10:10:17.619" v="3308" actId="14100"/>
          <ac:picMkLst>
            <pc:docMk/>
            <pc:sldMk cId="2344464185" sldId="680"/>
            <ac:picMk id="6" creationId="{044054B0-467E-430A-9F20-AAA742C76796}"/>
          </ac:picMkLst>
        </pc:picChg>
      </pc:sldChg>
      <pc:sldChg chg="new del">
        <pc:chgData name="PICCIRILLI Sara" userId="96fe5c5a-cfb2-4fa5-b1f2-56a49af2c582" providerId="ADAL" clId="{D85294AD-C6E3-4FCC-AD57-EBB5EA73DD44}" dt="2022-11-21T10:04:47.109" v="3191" actId="680"/>
        <pc:sldMkLst>
          <pc:docMk/>
          <pc:sldMk cId="2597830382" sldId="680"/>
        </pc:sldMkLst>
      </pc:sldChg>
      <pc:sldChg chg="addSp delSp modSp new mod">
        <pc:chgData name="PICCIRILLI Sara" userId="96fe5c5a-cfb2-4fa5-b1f2-56a49af2c582" providerId="ADAL" clId="{D85294AD-C6E3-4FCC-AD57-EBB5EA73DD44}" dt="2022-11-21T10:09:04.099" v="3295" actId="478"/>
        <pc:sldMkLst>
          <pc:docMk/>
          <pc:sldMk cId="1751292596" sldId="681"/>
        </pc:sldMkLst>
        <pc:spChg chg="del">
          <ac:chgData name="PICCIRILLI Sara" userId="96fe5c5a-cfb2-4fa5-b1f2-56a49af2c582" providerId="ADAL" clId="{D85294AD-C6E3-4FCC-AD57-EBB5EA73DD44}" dt="2022-11-21T10:09:04.099" v="3295" actId="478"/>
          <ac:spMkLst>
            <pc:docMk/>
            <pc:sldMk cId="1751292596" sldId="681"/>
            <ac:spMk id="2" creationId="{467A58FB-25C5-4CE7-8511-4E44E77638DF}"/>
          </ac:spMkLst>
        </pc:spChg>
        <pc:spChg chg="del">
          <ac:chgData name="PICCIRILLI Sara" userId="96fe5c5a-cfb2-4fa5-b1f2-56a49af2c582" providerId="ADAL" clId="{D85294AD-C6E3-4FCC-AD57-EBB5EA73DD44}" dt="2022-11-21T10:06:53.006" v="3242"/>
          <ac:spMkLst>
            <pc:docMk/>
            <pc:sldMk cId="1751292596" sldId="681"/>
            <ac:spMk id="3" creationId="{FD1137F5-9008-4AB9-A116-883FACD99C9F}"/>
          </ac:spMkLst>
        </pc:spChg>
        <pc:spChg chg="add mod">
          <ac:chgData name="PICCIRILLI Sara" userId="96fe5c5a-cfb2-4fa5-b1f2-56a49af2c582" providerId="ADAL" clId="{D85294AD-C6E3-4FCC-AD57-EBB5EA73DD44}" dt="2022-11-21T10:08:33.111" v="3283" actId="113"/>
          <ac:spMkLst>
            <pc:docMk/>
            <pc:sldMk cId="1751292596" sldId="681"/>
            <ac:spMk id="7" creationId="{C58A148F-CB0D-4AF9-8775-14FCC775F322}"/>
          </ac:spMkLst>
        </pc:spChg>
        <pc:picChg chg="add mod">
          <ac:chgData name="PICCIRILLI Sara" userId="96fe5c5a-cfb2-4fa5-b1f2-56a49af2c582" providerId="ADAL" clId="{D85294AD-C6E3-4FCC-AD57-EBB5EA73DD44}" dt="2022-11-21T10:07:13.787" v="3245" actId="1076"/>
          <ac:picMkLst>
            <pc:docMk/>
            <pc:sldMk cId="1751292596" sldId="681"/>
            <ac:picMk id="5" creationId="{D5AE9287-29C7-4292-9515-B52431CBDB92}"/>
          </ac:picMkLst>
        </pc:picChg>
      </pc:sldChg>
      <pc:sldMasterChg chg="modSp modSldLayout">
        <pc:chgData name="PICCIRILLI Sara" userId="96fe5c5a-cfb2-4fa5-b1f2-56a49af2c582" providerId="ADAL" clId="{D85294AD-C6E3-4FCC-AD57-EBB5EA73DD44}" dt="2022-11-17T17:22:56.969" v="959" actId="207"/>
        <pc:sldMasterMkLst>
          <pc:docMk/>
          <pc:sldMasterMk cId="0" sldId="2147483672"/>
        </pc:sldMasterMkLst>
        <pc:spChg chg="mod">
          <ac:chgData name="PICCIRILLI Sara" userId="96fe5c5a-cfb2-4fa5-b1f2-56a49af2c582" providerId="ADAL" clId="{D85294AD-C6E3-4FCC-AD57-EBB5EA73DD44}" dt="2022-11-17T17:22:56.969" v="959" actId="207"/>
          <ac:spMkLst>
            <pc:docMk/>
            <pc:sldMasterMk cId="0" sldId="2147483672"/>
            <ac:spMk id="2" creationId="{00000000-0000-0000-0000-000000000000}"/>
          </ac:spMkLst>
        </pc:spChg>
        <pc:sldLayoutChg chg="modSp">
          <pc:chgData name="PICCIRILLI Sara" userId="96fe5c5a-cfb2-4fa5-b1f2-56a49af2c582" providerId="ADAL" clId="{D85294AD-C6E3-4FCC-AD57-EBB5EA73DD44}" dt="2022-11-17T17:22:21.239" v="955" actId="207"/>
          <pc:sldLayoutMkLst>
            <pc:docMk/>
            <pc:sldMasterMk cId="0" sldId="2147483672"/>
            <pc:sldLayoutMk cId="0" sldId="2147483674"/>
          </pc:sldLayoutMkLst>
          <pc:spChg chg="mod">
            <ac:chgData name="PICCIRILLI Sara" userId="96fe5c5a-cfb2-4fa5-b1f2-56a49af2c582" providerId="ADAL" clId="{D85294AD-C6E3-4FCC-AD57-EBB5EA73DD44}" dt="2022-11-17T17:22:21.239" v="955" actId="207"/>
            <ac:spMkLst>
              <pc:docMk/>
              <pc:sldMasterMk cId="0" sldId="2147483672"/>
              <pc:sldLayoutMk cId="0" sldId="2147483674"/>
              <ac:spMk id="2" creationId="{00000000-0000-0000-0000-000000000000}"/>
            </ac:spMkLst>
          </pc:spChg>
        </pc:sldLayoutChg>
        <pc:sldLayoutChg chg="addSp delSp modSp mod setBg">
          <pc:chgData name="PICCIRILLI Sara" userId="96fe5c5a-cfb2-4fa5-b1f2-56a49af2c582" providerId="ADAL" clId="{D85294AD-C6E3-4FCC-AD57-EBB5EA73DD44}" dt="2022-11-17T13:11:53.033" v="564" actId="403"/>
          <pc:sldLayoutMkLst>
            <pc:docMk/>
            <pc:sldMasterMk cId="0" sldId="2147483672"/>
            <pc:sldLayoutMk cId="0" sldId="2147483675"/>
          </pc:sldLayoutMkLst>
          <pc:spChg chg="mod">
            <ac:chgData name="PICCIRILLI Sara" userId="96fe5c5a-cfb2-4fa5-b1f2-56a49af2c582" providerId="ADAL" clId="{D85294AD-C6E3-4FCC-AD57-EBB5EA73DD44}" dt="2022-11-16T16:42:07.324" v="138" actId="108"/>
            <ac:spMkLst>
              <pc:docMk/>
              <pc:sldMasterMk cId="0" sldId="2147483672"/>
              <pc:sldLayoutMk cId="0" sldId="2147483675"/>
              <ac:spMk id="2" creationId="{00000000-0000-0000-0000-000000000000}"/>
            </ac:spMkLst>
          </pc:spChg>
          <pc:spChg chg="mod">
            <ac:chgData name="PICCIRILLI Sara" userId="96fe5c5a-cfb2-4fa5-b1f2-56a49af2c582" providerId="ADAL" clId="{D85294AD-C6E3-4FCC-AD57-EBB5EA73DD44}" dt="2022-11-17T13:11:53.033" v="564" actId="403"/>
            <ac:spMkLst>
              <pc:docMk/>
              <pc:sldMasterMk cId="0" sldId="2147483672"/>
              <pc:sldLayoutMk cId="0" sldId="2147483675"/>
              <ac:spMk id="3" creationId="{00000000-0000-0000-0000-000000000000}"/>
            </ac:spMkLst>
          </pc:spChg>
          <pc:spChg chg="del">
            <ac:chgData name="PICCIRILLI Sara" userId="96fe5c5a-cfb2-4fa5-b1f2-56a49af2c582" providerId="ADAL" clId="{D85294AD-C6E3-4FCC-AD57-EBB5EA73DD44}" dt="2022-11-17T12:57:09.004" v="526" actId="478"/>
            <ac:spMkLst>
              <pc:docMk/>
              <pc:sldMasterMk cId="0" sldId="2147483672"/>
              <pc:sldLayoutMk cId="0" sldId="2147483675"/>
              <ac:spMk id="4" creationId="{00000000-0000-0000-0000-000000000000}"/>
            </ac:spMkLst>
          </pc:spChg>
          <pc:spChg chg="del">
            <ac:chgData name="PICCIRILLI Sara" userId="96fe5c5a-cfb2-4fa5-b1f2-56a49af2c582" providerId="ADAL" clId="{D85294AD-C6E3-4FCC-AD57-EBB5EA73DD44}" dt="2022-11-17T12:57:12.303" v="527" actId="478"/>
            <ac:spMkLst>
              <pc:docMk/>
              <pc:sldMasterMk cId="0" sldId="2147483672"/>
              <pc:sldLayoutMk cId="0" sldId="2147483675"/>
              <ac:spMk id="5" creationId="{00000000-0000-0000-0000-000000000000}"/>
            </ac:spMkLst>
          </pc:spChg>
          <pc:spChg chg="add del mod">
            <ac:chgData name="PICCIRILLI Sara" userId="96fe5c5a-cfb2-4fa5-b1f2-56a49af2c582" providerId="ADAL" clId="{D85294AD-C6E3-4FCC-AD57-EBB5EA73DD44}" dt="2022-11-17T13:08:21.931" v="547" actId="478"/>
            <ac:spMkLst>
              <pc:docMk/>
              <pc:sldMasterMk cId="0" sldId="2147483672"/>
              <pc:sldLayoutMk cId="0" sldId="2147483675"/>
              <ac:spMk id="9" creationId="{4E7D6890-C759-439B-99A9-C835483C78B8}"/>
            </ac:spMkLst>
          </pc:spChg>
          <pc:graphicFrameChg chg="add mod ord modGraphic">
            <ac:chgData name="PICCIRILLI Sara" userId="96fe5c5a-cfb2-4fa5-b1f2-56a49af2c582" providerId="ADAL" clId="{D85294AD-C6E3-4FCC-AD57-EBB5EA73DD44}" dt="2022-11-17T13:11:41.277" v="562"/>
            <ac:graphicFrameMkLst>
              <pc:docMk/>
              <pc:sldMasterMk cId="0" sldId="2147483672"/>
              <pc:sldLayoutMk cId="0" sldId="2147483675"/>
              <ac:graphicFrameMk id="10" creationId="{EE13A1F3-3A5A-4089-9A8A-ED68E56889F2}"/>
            </ac:graphicFrameMkLst>
          </pc:graphicFrameChg>
          <pc:cxnChg chg="add del mod">
            <ac:chgData name="PICCIRILLI Sara" userId="96fe5c5a-cfb2-4fa5-b1f2-56a49af2c582" providerId="ADAL" clId="{D85294AD-C6E3-4FCC-AD57-EBB5EA73DD44}" dt="2022-11-17T12:56:30.230" v="525" actId="478"/>
            <ac:cxnSpMkLst>
              <pc:docMk/>
              <pc:sldMasterMk cId="0" sldId="2147483672"/>
              <pc:sldLayoutMk cId="0" sldId="2147483675"/>
              <ac:cxnSpMk id="8" creationId="{94B6F6A6-2F4C-4DDE-BF1C-26396D95E93C}"/>
            </ac:cxnSpMkLst>
          </pc:cxnChg>
        </pc:sldLayoutChg>
        <pc:sldLayoutChg chg="modSp">
          <pc:chgData name="PICCIRILLI Sara" userId="96fe5c5a-cfb2-4fa5-b1f2-56a49af2c582" providerId="ADAL" clId="{D85294AD-C6E3-4FCC-AD57-EBB5EA73DD44}" dt="2022-11-17T17:21:38.969" v="954" actId="12"/>
          <pc:sldLayoutMkLst>
            <pc:docMk/>
            <pc:sldMasterMk cId="0" sldId="2147483672"/>
            <pc:sldLayoutMk cId="0" sldId="2147483676"/>
          </pc:sldLayoutMkLst>
          <pc:spChg chg="mod">
            <ac:chgData name="PICCIRILLI Sara" userId="96fe5c5a-cfb2-4fa5-b1f2-56a49af2c582" providerId="ADAL" clId="{D85294AD-C6E3-4FCC-AD57-EBB5EA73DD44}" dt="2022-11-17T17:21:38.969" v="954" actId="12"/>
            <ac:spMkLst>
              <pc:docMk/>
              <pc:sldMasterMk cId="0" sldId="2147483672"/>
              <pc:sldLayoutMk cId="0" sldId="2147483676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0.677" v="956" actId="207"/>
          <pc:sldLayoutMkLst>
            <pc:docMk/>
            <pc:sldMasterMk cId="0" sldId="2147483672"/>
            <pc:sldLayoutMk cId="0" sldId="2147483677"/>
          </pc:sldLayoutMkLst>
          <pc:spChg chg="mod">
            <ac:chgData name="PICCIRILLI Sara" userId="96fe5c5a-cfb2-4fa5-b1f2-56a49af2c582" providerId="ADAL" clId="{D85294AD-C6E3-4FCC-AD57-EBB5EA73DD44}" dt="2022-11-17T17:22:30.677" v="956" actId="207"/>
            <ac:spMkLst>
              <pc:docMk/>
              <pc:sldMasterMk cId="0" sldId="2147483672"/>
              <pc:sldLayoutMk cId="0" sldId="2147483677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5.381" v="957" actId="207"/>
          <pc:sldLayoutMkLst>
            <pc:docMk/>
            <pc:sldMasterMk cId="0" sldId="2147483672"/>
            <pc:sldLayoutMk cId="0" sldId="2147483678"/>
          </pc:sldLayoutMkLst>
          <pc:spChg chg="mod">
            <ac:chgData name="PICCIRILLI Sara" userId="96fe5c5a-cfb2-4fa5-b1f2-56a49af2c582" providerId="ADAL" clId="{D85294AD-C6E3-4FCC-AD57-EBB5EA73DD44}" dt="2022-11-17T17:22:35.381" v="957" actId="207"/>
            <ac:spMkLst>
              <pc:docMk/>
              <pc:sldMasterMk cId="0" sldId="2147483672"/>
              <pc:sldLayoutMk cId="0" sldId="2147483678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9.877" v="958" actId="207"/>
          <pc:sldLayoutMkLst>
            <pc:docMk/>
            <pc:sldMasterMk cId="0" sldId="2147483672"/>
            <pc:sldLayoutMk cId="0" sldId="2147483682"/>
          </pc:sldLayoutMkLst>
          <pc:spChg chg="mod">
            <ac:chgData name="PICCIRILLI Sara" userId="96fe5c5a-cfb2-4fa5-b1f2-56a49af2c582" providerId="ADAL" clId="{D85294AD-C6E3-4FCC-AD57-EBB5EA73DD44}" dt="2022-11-17T17:22:39.877" v="958" actId="207"/>
            <ac:spMkLst>
              <pc:docMk/>
              <pc:sldMasterMk cId="0" sldId="2147483672"/>
              <pc:sldLayoutMk cId="0" sldId="2147483682"/>
              <ac:spMk id="2" creationId="{00000000-0000-0000-0000-000000000000}"/>
            </ac:spMkLst>
          </pc:spChg>
        </pc:sldLayoutChg>
      </pc:sldMasterChg>
    </pc:docChg>
  </pc:docChgLst>
  <pc:docChgLst>
    <pc:chgData name="François Lejeune" userId="S::francois.lejeune_inbw.be#ext#@walloniegov.onmicrosoft.com::93742cfe-50a3-45a4-bb47-483794735e1d" providerId="AD" clId="Web-{A1449DD3-B4FD-426B-9E0E-1118B12C84A3}"/>
    <pc:docChg chg="modSld">
      <pc:chgData name="François Lejeune" userId="S::francois.lejeune_inbw.be#ext#@walloniegov.onmicrosoft.com::93742cfe-50a3-45a4-bb47-483794735e1d" providerId="AD" clId="Web-{A1449DD3-B4FD-426B-9E0E-1118B12C84A3}" dt="2023-06-19T10:19:05.122" v="71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A1449DD3-B4FD-426B-9E0E-1118B12C84A3}" dt="2023-06-19T10:18:56.528" v="67" actId="20577"/>
        <pc:sldMkLst>
          <pc:docMk/>
          <pc:sldMk cId="3985217446" sldId="659"/>
        </pc:sldMkLst>
        <pc:spChg chg="mod">
          <ac:chgData name="François Lejeune" userId="S::francois.lejeune_inbw.be#ext#@walloniegov.onmicrosoft.com::93742cfe-50a3-45a4-bb47-483794735e1d" providerId="AD" clId="Web-{A1449DD3-B4FD-426B-9E0E-1118B12C84A3}" dt="2023-06-19T10:18:56.528" v="67" actId="20577"/>
          <ac:spMkLst>
            <pc:docMk/>
            <pc:sldMk cId="3985217446" sldId="659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A1449DD3-B4FD-426B-9E0E-1118B12C84A3}" dt="2023-06-19T10:19:05.122" v="71" actId="20577"/>
        <pc:sldMkLst>
          <pc:docMk/>
          <pc:sldMk cId="1741753580" sldId="668"/>
        </pc:sldMkLst>
        <pc:spChg chg="mod">
          <ac:chgData name="François Lejeune" userId="S::francois.lejeune_inbw.be#ext#@walloniegov.onmicrosoft.com::93742cfe-50a3-45a4-bb47-483794735e1d" providerId="AD" clId="Web-{A1449DD3-B4FD-426B-9E0E-1118B12C84A3}" dt="2023-06-19T10:19:05.122" v="71" actId="20577"/>
          <ac:spMkLst>
            <pc:docMk/>
            <pc:sldMk cId="1741753580" sldId="668"/>
            <ac:spMk id="5" creationId="{00000000-0000-0000-0000-000000000000}"/>
          </ac:spMkLst>
        </pc:spChg>
      </pc:sldChg>
    </pc:docChg>
  </pc:docChgLst>
  <pc:docChgLst>
    <pc:chgData name="François Lejeune" userId="S::francois.lejeune_inbw.be#ext#@walloniegov.onmicrosoft.com::93742cfe-50a3-45a4-bb47-483794735e1d" providerId="AD" clId="Web-{B8ED7694-C543-4117-9C6B-3A9C75A90A58}"/>
    <pc:docChg chg="addSld delSld modSld sldOrd modSection">
      <pc:chgData name="François Lejeune" userId="S::francois.lejeune_inbw.be#ext#@walloniegov.onmicrosoft.com::93742cfe-50a3-45a4-bb47-483794735e1d" providerId="AD" clId="Web-{B8ED7694-C543-4117-9C6B-3A9C75A90A58}" dt="2023-06-19T12:22:34.117" v="9"/>
      <pc:docMkLst>
        <pc:docMk/>
      </pc:docMkLst>
      <pc:sldChg chg="modSp add ord replId">
        <pc:chgData name="François Lejeune" userId="S::francois.lejeune_inbw.be#ext#@walloniegov.onmicrosoft.com::93742cfe-50a3-45a4-bb47-483794735e1d" providerId="AD" clId="Web-{B8ED7694-C543-4117-9C6B-3A9C75A90A58}" dt="2023-06-19T12:22:21.617" v="7" actId="20577"/>
        <pc:sldMkLst>
          <pc:docMk/>
          <pc:sldMk cId="2456058273" sldId="669"/>
        </pc:sldMkLst>
        <pc:spChg chg="mod">
          <ac:chgData name="François Lejeune" userId="S::francois.lejeune_inbw.be#ext#@walloniegov.onmicrosoft.com::93742cfe-50a3-45a4-bb47-483794735e1d" providerId="AD" clId="Web-{B8ED7694-C543-4117-9C6B-3A9C75A90A58}" dt="2023-06-19T12:22:21.617" v="7" actId="20577"/>
          <ac:spMkLst>
            <pc:docMk/>
            <pc:sldMk cId="2456058273" sldId="669"/>
            <ac:spMk id="5" creationId="{00000000-0000-0000-0000-000000000000}"/>
          </ac:spMkLst>
        </pc:spChg>
      </pc:sldChg>
      <pc:sldChg chg="add del ord replId">
        <pc:chgData name="François Lejeune" userId="S::francois.lejeune_inbw.be#ext#@walloniegov.onmicrosoft.com::93742cfe-50a3-45a4-bb47-483794735e1d" providerId="AD" clId="Web-{B8ED7694-C543-4117-9C6B-3A9C75A90A58}" dt="2023-06-19T12:20:52.082" v="2"/>
        <pc:sldMkLst>
          <pc:docMk/>
          <pc:sldMk cId="4273145723" sldId="669"/>
        </pc:sldMkLst>
      </pc:sldChg>
      <pc:sldChg chg="add ord replId">
        <pc:chgData name="François Lejeune" userId="S::francois.lejeune_inbw.be#ext#@walloniegov.onmicrosoft.com::93742cfe-50a3-45a4-bb47-483794735e1d" providerId="AD" clId="Web-{B8ED7694-C543-4117-9C6B-3A9C75A90A58}" dt="2023-06-19T12:22:34.117" v="9"/>
        <pc:sldMkLst>
          <pc:docMk/>
          <pc:sldMk cId="3347529746" sldId="670"/>
        </pc:sldMkLst>
      </pc:sldChg>
    </pc:docChg>
  </pc:docChgLst>
  <pc:docChgLst>
    <pc:chgData name="François Lejeune" userId="S::francois.lejeune_inbw.be#ext#@walloniegov.onmicrosoft.com::93742cfe-50a3-45a4-bb47-483794735e1d" providerId="AD" clId="Web-{07EFF493-F360-4C1D-8092-8CABDF3C16A4}"/>
    <pc:docChg chg="modSld">
      <pc:chgData name="François Lejeune" userId="S::francois.lejeune_inbw.be#ext#@walloniegov.onmicrosoft.com::93742cfe-50a3-45a4-bb47-483794735e1d" providerId="AD" clId="Web-{07EFF493-F360-4C1D-8092-8CABDF3C16A4}" dt="2023-06-16T09:07:30.541" v="374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07EFF493-F360-4C1D-8092-8CABDF3C16A4}" dt="2023-06-16T08:29:35.394" v="290" actId="20577"/>
        <pc:sldMkLst>
          <pc:docMk/>
          <pc:sldMk cId="790522560" sldId="641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8:29:35.394" v="290" actId="20577"/>
          <ac:spMkLst>
            <pc:docMk/>
            <pc:sldMk cId="790522560" sldId="641"/>
            <ac:spMk id="2" creationId="{B44A72C7-403A-437C-9866-82138F22A701}"/>
          </ac:spMkLst>
        </pc:spChg>
        <pc:spChg chg="mod">
          <ac:chgData name="François Lejeune" userId="S::francois.lejeune_inbw.be#ext#@walloniegov.onmicrosoft.com::93742cfe-50a3-45a4-bb47-483794735e1d" providerId="AD" clId="Web-{07EFF493-F360-4C1D-8092-8CABDF3C16A4}" dt="2023-06-16T08:28:42.484" v="266" actId="20577"/>
          <ac:spMkLst>
            <pc:docMk/>
            <pc:sldMk cId="790522560" sldId="641"/>
            <ac:spMk id="3" creationId="{1A849761-883E-4B30-99BF-0902E0AA7E83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9:02:42.233" v="306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07EFF493-F360-4C1D-8092-8CABDF3C16A4}" dt="2023-06-16T09:02:42.233" v="306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8:27:50.762" v="255" actId="20577"/>
        <pc:sldMkLst>
          <pc:docMk/>
          <pc:sldMk cId="3530509161" sldId="654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8:27:50.762" v="255" actId="20577"/>
          <ac:spMkLst>
            <pc:docMk/>
            <pc:sldMk cId="3530509161" sldId="654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8:28:03.981" v="257" actId="20577"/>
        <pc:sldMkLst>
          <pc:docMk/>
          <pc:sldMk cId="1063265058" sldId="655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8:28:03.981" v="257" actId="20577"/>
          <ac:spMkLst>
            <pc:docMk/>
            <pc:sldMk cId="1063265058" sldId="655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9:07:21.572" v="373" actId="20577"/>
        <pc:sldMkLst>
          <pc:docMk/>
          <pc:sldMk cId="75288243" sldId="658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9:07:21.572" v="373" actId="20577"/>
          <ac:spMkLst>
            <pc:docMk/>
            <pc:sldMk cId="75288243" sldId="658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9:07:02.853" v="371" actId="20577"/>
        <pc:sldMkLst>
          <pc:docMk/>
          <pc:sldMk cId="3985217446" sldId="659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9:07:02.853" v="371" actId="20577"/>
          <ac:spMkLst>
            <pc:docMk/>
            <pc:sldMk cId="3985217446" sldId="659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8:28:24.873" v="262" actId="20577"/>
        <pc:sldMkLst>
          <pc:docMk/>
          <pc:sldMk cId="494814074" sldId="660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8:28:24.873" v="262" actId="20577"/>
          <ac:spMkLst>
            <pc:docMk/>
            <pc:sldMk cId="494814074" sldId="660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9:04:50.238" v="350" actId="20577"/>
        <pc:sldMkLst>
          <pc:docMk/>
          <pc:sldMk cId="2765852703" sldId="661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9:04:50.238" v="350" actId="20577"/>
          <ac:spMkLst>
            <pc:docMk/>
            <pc:sldMk cId="2765852703" sldId="661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07EFF493-F360-4C1D-8092-8CABDF3C16A4}" dt="2023-06-16T09:07:30.541" v="374" actId="20577"/>
        <pc:sldMkLst>
          <pc:docMk/>
          <pc:sldMk cId="1741753580" sldId="668"/>
        </pc:sldMkLst>
        <pc:spChg chg="mod">
          <ac:chgData name="François Lejeune" userId="S::francois.lejeune_inbw.be#ext#@walloniegov.onmicrosoft.com::93742cfe-50a3-45a4-bb47-483794735e1d" providerId="AD" clId="Web-{07EFF493-F360-4C1D-8092-8CABDF3C16A4}" dt="2023-06-16T09:07:30.541" v="374" actId="20577"/>
          <ac:spMkLst>
            <pc:docMk/>
            <pc:sldMk cId="1741753580" sldId="668"/>
            <ac:spMk id="5" creationId="{00000000-0000-0000-0000-000000000000}"/>
          </ac:spMkLst>
        </pc:spChg>
      </pc:sldChg>
    </pc:docChg>
  </pc:docChgLst>
  <pc:docChgLst>
    <pc:chgData name="DELHAYE Hervé" userId="66b95a6c-829e-4088-99e6-69a5f7d53c04" providerId="ADAL" clId="{CCAB9F4F-587F-4C0A-A08D-98476F206FDA}"/>
    <pc:docChg chg="undo custSel addSld modSld">
      <pc:chgData name="DELHAYE Hervé" userId="66b95a6c-829e-4088-99e6-69a5f7d53c04" providerId="ADAL" clId="{CCAB9F4F-587F-4C0A-A08D-98476F206FDA}" dt="2023-06-19T13:59:37.177" v="3741" actId="255"/>
      <pc:docMkLst>
        <pc:docMk/>
      </pc:docMkLst>
      <pc:sldChg chg="modSp mod">
        <pc:chgData name="DELHAYE Hervé" userId="66b95a6c-829e-4088-99e6-69a5f7d53c04" providerId="ADAL" clId="{CCAB9F4F-587F-4C0A-A08D-98476F206FDA}" dt="2023-06-19T13:47:53.600" v="3203" actId="20577"/>
        <pc:sldMkLst>
          <pc:docMk/>
          <pc:sldMk cId="494814074" sldId="660"/>
        </pc:sldMkLst>
        <pc:spChg chg="mod">
          <ac:chgData name="DELHAYE Hervé" userId="66b95a6c-829e-4088-99e6-69a5f7d53c04" providerId="ADAL" clId="{CCAB9F4F-587F-4C0A-A08D-98476F206FDA}" dt="2023-06-19T13:47:53.600" v="3203" actId="20577"/>
          <ac:spMkLst>
            <pc:docMk/>
            <pc:sldMk cId="494814074" sldId="660"/>
            <ac:spMk id="5" creationId="{00000000-0000-0000-0000-000000000000}"/>
          </ac:spMkLst>
        </pc:spChg>
      </pc:sldChg>
      <pc:sldChg chg="modSp add mod">
        <pc:chgData name="DELHAYE Hervé" userId="66b95a6c-829e-4088-99e6-69a5f7d53c04" providerId="ADAL" clId="{CCAB9F4F-587F-4C0A-A08D-98476F206FDA}" dt="2023-06-19T13:39:14.457" v="2685" actId="6549"/>
        <pc:sldMkLst>
          <pc:docMk/>
          <pc:sldMk cId="699878865" sldId="671"/>
        </pc:sldMkLst>
        <pc:spChg chg="mod">
          <ac:chgData name="DELHAYE Hervé" userId="66b95a6c-829e-4088-99e6-69a5f7d53c04" providerId="ADAL" clId="{CCAB9F4F-587F-4C0A-A08D-98476F206FDA}" dt="2023-06-19T13:39:14.457" v="2685" actId="6549"/>
          <ac:spMkLst>
            <pc:docMk/>
            <pc:sldMk cId="699878865" sldId="671"/>
            <ac:spMk id="5" creationId="{00000000-0000-0000-0000-000000000000}"/>
          </ac:spMkLst>
        </pc:spChg>
      </pc:sldChg>
      <pc:sldChg chg="modSp add mod">
        <pc:chgData name="DELHAYE Hervé" userId="66b95a6c-829e-4088-99e6-69a5f7d53c04" providerId="ADAL" clId="{CCAB9F4F-587F-4C0A-A08D-98476F206FDA}" dt="2023-06-19T13:59:37.177" v="3741" actId="255"/>
        <pc:sldMkLst>
          <pc:docMk/>
          <pc:sldMk cId="308753045" sldId="672"/>
        </pc:sldMkLst>
        <pc:spChg chg="mod">
          <ac:chgData name="DELHAYE Hervé" userId="66b95a6c-829e-4088-99e6-69a5f7d53c04" providerId="ADAL" clId="{CCAB9F4F-587F-4C0A-A08D-98476F206FDA}" dt="2023-06-19T13:59:37.177" v="3741" actId="255"/>
          <ac:spMkLst>
            <pc:docMk/>
            <pc:sldMk cId="308753045" sldId="672"/>
            <ac:spMk id="5" creationId="{00000000-0000-0000-0000-000000000000}"/>
          </ac:spMkLst>
        </pc:spChg>
      </pc:sldChg>
    </pc:docChg>
  </pc:docChgLst>
  <pc:docChgLst>
    <pc:chgData name="BATUNGWANAYO Cécile" userId="b9661214-d2d4-4b23-b82e-5fa5281e831f" providerId="ADAL" clId="{FD954F0E-BDF9-45E0-BD2B-CAD18FC4687F}"/>
    <pc:docChg chg="undo custSel addSld delSld modSld sldOrd modSection">
      <pc:chgData name="BATUNGWANAYO Cécile" userId="b9661214-d2d4-4b23-b82e-5fa5281e831f" providerId="ADAL" clId="{FD954F0E-BDF9-45E0-BD2B-CAD18FC4687F}" dt="2022-11-21T17:36:02.433" v="2193" actId="5793"/>
      <pc:docMkLst>
        <pc:docMk/>
      </pc:docMkLst>
      <pc:sldChg chg="modSp del mod">
        <pc:chgData name="BATUNGWANAYO Cécile" userId="b9661214-d2d4-4b23-b82e-5fa5281e831f" providerId="ADAL" clId="{FD954F0E-BDF9-45E0-BD2B-CAD18FC4687F}" dt="2022-11-21T10:34:07.580" v="613" actId="47"/>
        <pc:sldMkLst>
          <pc:docMk/>
          <pc:sldMk cId="3096144785" sldId="263"/>
        </pc:sldMkLst>
        <pc:graphicFrameChg chg="mod modGraphic">
          <ac:chgData name="BATUNGWANAYO Cécile" userId="b9661214-d2d4-4b23-b82e-5fa5281e831f" providerId="ADAL" clId="{FD954F0E-BDF9-45E0-BD2B-CAD18FC4687F}" dt="2022-11-21T10:33:29.417" v="609" actId="14734"/>
          <ac:graphicFrameMkLst>
            <pc:docMk/>
            <pc:sldMk cId="3096144785" sldId="263"/>
            <ac:graphicFrameMk id="2" creationId="{B87C6B8F-BACF-C058-27F6-60D4A94558D4}"/>
          </ac:graphicFrameMkLst>
        </pc:graphicFrameChg>
      </pc:sldChg>
      <pc:sldChg chg="ord">
        <pc:chgData name="BATUNGWANAYO Cécile" userId="b9661214-d2d4-4b23-b82e-5fa5281e831f" providerId="ADAL" clId="{FD954F0E-BDF9-45E0-BD2B-CAD18FC4687F}" dt="2022-11-21T13:12:31.035" v="792"/>
        <pc:sldMkLst>
          <pc:docMk/>
          <pc:sldMk cId="0" sldId="269"/>
        </pc:sldMkLst>
      </pc:sldChg>
      <pc:sldChg chg="addSp delSp modSp mod addAnim delAnim modNotesTx">
        <pc:chgData name="BATUNGWANAYO Cécile" userId="b9661214-d2d4-4b23-b82e-5fa5281e831f" providerId="ADAL" clId="{FD954F0E-BDF9-45E0-BD2B-CAD18FC4687F}" dt="2022-11-21T09:04:08.447" v="249" actId="1076"/>
        <pc:sldMkLst>
          <pc:docMk/>
          <pc:sldMk cId="0" sldId="280"/>
        </pc:sldMkLst>
        <pc:spChg chg="mod">
          <ac:chgData name="BATUNGWANAYO Cécile" userId="b9661214-d2d4-4b23-b82e-5fa5281e831f" providerId="ADAL" clId="{FD954F0E-BDF9-45E0-BD2B-CAD18FC4687F}" dt="2022-11-21T09:04:08.447" v="249" actId="1076"/>
          <ac:spMkLst>
            <pc:docMk/>
            <pc:sldMk cId="0" sldId="280"/>
            <ac:spMk id="5" creationId="{00000000-0000-0000-0000-000000000000}"/>
          </ac:spMkLst>
        </pc:spChg>
        <pc:spChg chg="del">
          <ac:chgData name="BATUNGWANAYO Cécile" userId="b9661214-d2d4-4b23-b82e-5fa5281e831f" providerId="ADAL" clId="{FD954F0E-BDF9-45E0-BD2B-CAD18FC4687F}" dt="2022-11-21T08:40:55.068" v="238" actId="478"/>
          <ac:spMkLst>
            <pc:docMk/>
            <pc:sldMk cId="0" sldId="280"/>
            <ac:spMk id="10" creationId="{00000000-0000-0000-0000-000000000000}"/>
          </ac:spMkLst>
        </pc:spChg>
        <pc:spChg chg="del mod topLvl">
          <ac:chgData name="BATUNGWANAYO Cécile" userId="b9661214-d2d4-4b23-b82e-5fa5281e831f" providerId="ADAL" clId="{FD954F0E-BDF9-45E0-BD2B-CAD18FC4687F}" dt="2022-11-21T08:40:43.357" v="237" actId="478"/>
          <ac:spMkLst>
            <pc:docMk/>
            <pc:sldMk cId="0" sldId="280"/>
            <ac:spMk id="11" creationId="{00000000-0000-0000-0000-000000000000}"/>
          </ac:spMkLst>
        </pc:spChg>
        <pc:grpChg chg="add del mod">
          <ac:chgData name="BATUNGWANAYO Cécile" userId="b9661214-d2d4-4b23-b82e-5fa5281e831f" providerId="ADAL" clId="{FD954F0E-BDF9-45E0-BD2B-CAD18FC4687F}" dt="2022-11-21T08:39:28.398" v="229" actId="478"/>
          <ac:grpSpMkLst>
            <pc:docMk/>
            <pc:sldMk cId="0" sldId="280"/>
            <ac:grpSpMk id="12" creationId="{00000000-0000-0000-0000-000000000000}"/>
          </ac:grpSpMkLst>
        </pc:grpChg>
        <pc:picChg chg="add mod">
          <ac:chgData name="BATUNGWANAYO Cécile" userId="b9661214-d2d4-4b23-b82e-5fa5281e831f" providerId="ADAL" clId="{FD954F0E-BDF9-45E0-BD2B-CAD18FC4687F}" dt="2022-11-21T09:02:33.216" v="243" actId="1076"/>
          <ac:picMkLst>
            <pc:docMk/>
            <pc:sldMk cId="0" sldId="280"/>
            <ac:picMk id="3" creationId="{B1AD7825-E08A-4698-B701-2C41A7B5B877}"/>
          </ac:picMkLst>
        </pc:picChg>
        <pc:picChg chg="del">
          <ac:chgData name="BATUNGWANAYO Cécile" userId="b9661214-d2d4-4b23-b82e-5fa5281e831f" providerId="ADAL" clId="{FD954F0E-BDF9-45E0-BD2B-CAD18FC4687F}" dt="2022-11-21T09:01:44.760" v="239" actId="478"/>
          <ac:picMkLst>
            <pc:docMk/>
            <pc:sldMk cId="0" sldId="280"/>
            <ac:picMk id="6" creationId="{00000000-0000-0000-0000-000000000000}"/>
          </ac:picMkLst>
        </pc:picChg>
        <pc:picChg chg="add del mod">
          <ac:chgData name="BATUNGWANAYO Cécile" userId="b9661214-d2d4-4b23-b82e-5fa5281e831f" providerId="ADAL" clId="{FD954F0E-BDF9-45E0-BD2B-CAD18FC4687F}" dt="2022-11-21T08:38:36.066" v="218"/>
          <ac:picMkLst>
            <pc:docMk/>
            <pc:sldMk cId="0" sldId="280"/>
            <ac:picMk id="9" creationId="{785A64C7-8EB1-4A74-B842-7C07F0982D67}"/>
          </ac:picMkLst>
        </pc:picChg>
        <pc:picChg chg="del mod topLvl">
          <ac:chgData name="BATUNGWANAYO Cécile" userId="b9661214-d2d4-4b23-b82e-5fa5281e831f" providerId="ADAL" clId="{FD954F0E-BDF9-45E0-BD2B-CAD18FC4687F}" dt="2022-11-21T08:39:28.398" v="229" actId="478"/>
          <ac:picMkLst>
            <pc:docMk/>
            <pc:sldMk cId="0" sldId="280"/>
            <ac:picMk id="38914" creationId="{00000000-0000-0000-0000-000000000000}"/>
          </ac:picMkLst>
        </pc:picChg>
      </pc:sldChg>
      <pc:sldChg chg="addSp modSp mod modNotesTx">
        <pc:chgData name="BATUNGWANAYO Cécile" userId="b9661214-d2d4-4b23-b82e-5fa5281e831f" providerId="ADAL" clId="{FD954F0E-BDF9-45E0-BD2B-CAD18FC4687F}" dt="2022-11-21T16:58:06.016" v="1850" actId="1582"/>
        <pc:sldMkLst>
          <pc:docMk/>
          <pc:sldMk cId="2089759391" sldId="440"/>
        </pc:sldMkLst>
        <pc:spChg chg="add mod">
          <ac:chgData name="BATUNGWANAYO Cécile" userId="b9661214-d2d4-4b23-b82e-5fa5281e831f" providerId="ADAL" clId="{FD954F0E-BDF9-45E0-BD2B-CAD18FC4687F}" dt="2022-11-21T16:58:06.016" v="1850" actId="1582"/>
          <ac:spMkLst>
            <pc:docMk/>
            <pc:sldMk cId="2089759391" sldId="440"/>
            <ac:spMk id="2" creationId="{FD6F85FA-425B-4A0B-BED5-05DF4614230A}"/>
          </ac:spMkLst>
        </pc:spChg>
      </pc:sldChg>
      <pc:sldChg chg="modSp mod">
        <pc:chgData name="BATUNGWANAYO Cécile" userId="b9661214-d2d4-4b23-b82e-5fa5281e831f" providerId="ADAL" clId="{FD954F0E-BDF9-45E0-BD2B-CAD18FC4687F}" dt="2022-11-21T17:03:29.208" v="1853" actId="1076"/>
        <pc:sldMkLst>
          <pc:docMk/>
          <pc:sldMk cId="3506460924" sldId="570"/>
        </pc:sldMkLst>
        <pc:spChg chg="mod">
          <ac:chgData name="BATUNGWANAYO Cécile" userId="b9661214-d2d4-4b23-b82e-5fa5281e831f" providerId="ADAL" clId="{FD954F0E-BDF9-45E0-BD2B-CAD18FC4687F}" dt="2022-11-21T17:03:29.208" v="1853" actId="1076"/>
          <ac:spMkLst>
            <pc:docMk/>
            <pc:sldMk cId="3506460924" sldId="570"/>
            <ac:spMk id="2" creationId="{9CCEAABC-C98D-4E62-9EBD-55FC6DA5E256}"/>
          </ac:spMkLst>
        </pc:spChg>
      </pc:sldChg>
      <pc:sldChg chg="modSp">
        <pc:chgData name="BATUNGWANAYO Cécile" userId="b9661214-d2d4-4b23-b82e-5fa5281e831f" providerId="ADAL" clId="{FD954F0E-BDF9-45E0-BD2B-CAD18FC4687F}" dt="2022-11-21T17:16:05.255" v="1884" actId="20577"/>
        <pc:sldMkLst>
          <pc:docMk/>
          <pc:sldMk cId="3991451362" sldId="624"/>
        </pc:sldMkLst>
        <pc:graphicFrameChg chg="mod">
          <ac:chgData name="BATUNGWANAYO Cécile" userId="b9661214-d2d4-4b23-b82e-5fa5281e831f" providerId="ADAL" clId="{FD954F0E-BDF9-45E0-BD2B-CAD18FC4687F}" dt="2022-11-21T17:16:05.255" v="1884" actId="20577"/>
          <ac:graphicFrameMkLst>
            <pc:docMk/>
            <pc:sldMk cId="3991451362" sldId="624"/>
            <ac:graphicFrameMk id="9" creationId="{26F5493B-D106-56A8-3191-70422A23F5D9}"/>
          </ac:graphicFrameMkLst>
        </pc:graphicFrameChg>
      </pc:sldChg>
      <pc:sldChg chg="modSp mod">
        <pc:chgData name="BATUNGWANAYO Cécile" userId="b9661214-d2d4-4b23-b82e-5fa5281e831f" providerId="ADAL" clId="{FD954F0E-BDF9-45E0-BD2B-CAD18FC4687F}" dt="2022-11-21T17:11:42.364" v="1882" actId="113"/>
        <pc:sldMkLst>
          <pc:docMk/>
          <pc:sldMk cId="1760188319" sldId="644"/>
        </pc:sldMkLst>
        <pc:spChg chg="mod">
          <ac:chgData name="BATUNGWANAYO Cécile" userId="b9661214-d2d4-4b23-b82e-5fa5281e831f" providerId="ADAL" clId="{FD954F0E-BDF9-45E0-BD2B-CAD18FC4687F}" dt="2022-11-21T17:11:42.364" v="1882" actId="113"/>
          <ac:spMkLst>
            <pc:docMk/>
            <pc:sldMk cId="1760188319" sldId="644"/>
            <ac:spMk id="6" creationId="{2E3A9C23-1EB8-4234-A69C-CBD6A967F58A}"/>
          </ac:spMkLst>
        </pc:spChg>
      </pc:sldChg>
      <pc:sldChg chg="modNotesTx">
        <pc:chgData name="BATUNGWANAYO Cécile" userId="b9661214-d2d4-4b23-b82e-5fa5281e831f" providerId="ADAL" clId="{FD954F0E-BDF9-45E0-BD2B-CAD18FC4687F}" dt="2022-11-21T16:23:41.678" v="1759" actId="113"/>
        <pc:sldMkLst>
          <pc:docMk/>
          <pc:sldMk cId="1191661205" sldId="651"/>
        </pc:sldMkLst>
      </pc:sldChg>
      <pc:sldChg chg="modNotesTx">
        <pc:chgData name="BATUNGWANAYO Cécile" userId="b9661214-d2d4-4b23-b82e-5fa5281e831f" providerId="ADAL" clId="{FD954F0E-BDF9-45E0-BD2B-CAD18FC4687F}" dt="2022-11-21T17:00:37.893" v="1851"/>
        <pc:sldMkLst>
          <pc:docMk/>
          <pc:sldMk cId="2873613173" sldId="655"/>
        </pc:sldMkLst>
      </pc:sldChg>
      <pc:sldChg chg="modNotesTx">
        <pc:chgData name="BATUNGWANAYO Cécile" userId="b9661214-d2d4-4b23-b82e-5fa5281e831f" providerId="ADAL" clId="{FD954F0E-BDF9-45E0-BD2B-CAD18FC4687F}" dt="2022-11-21T17:06:58.923" v="1858" actId="113"/>
        <pc:sldMkLst>
          <pc:docMk/>
          <pc:sldMk cId="1495839906" sldId="660"/>
        </pc:sldMkLst>
      </pc:sldChg>
      <pc:sldChg chg="addSp delSp modSp new mod modClrScheme chgLayout">
        <pc:chgData name="BATUNGWANAYO Cécile" userId="b9661214-d2d4-4b23-b82e-5fa5281e831f" providerId="ADAL" clId="{FD954F0E-BDF9-45E0-BD2B-CAD18FC4687F}" dt="2022-11-21T17:26:10.720" v="2006" actId="20577"/>
        <pc:sldMkLst>
          <pc:docMk/>
          <pc:sldMk cId="2175542138" sldId="663"/>
        </pc:sldMkLst>
        <pc:spChg chg="del">
          <ac:chgData name="BATUNGWANAYO Cécile" userId="b9661214-d2d4-4b23-b82e-5fa5281e831f" providerId="ADAL" clId="{FD954F0E-BDF9-45E0-BD2B-CAD18FC4687F}" dt="2022-11-18T14:14:16.816" v="117" actId="700"/>
          <ac:spMkLst>
            <pc:docMk/>
            <pc:sldMk cId="2175542138" sldId="663"/>
            <ac:spMk id="2" creationId="{95C048B0-2DDE-4218-9097-A060DC2176ED}"/>
          </ac:spMkLst>
        </pc:spChg>
        <pc:spChg chg="mod ord">
          <ac:chgData name="BATUNGWANAYO Cécile" userId="b9661214-d2d4-4b23-b82e-5fa5281e831f" providerId="ADAL" clId="{FD954F0E-BDF9-45E0-BD2B-CAD18FC4687F}" dt="2022-11-21T17:25:03.139" v="1920" actId="700"/>
          <ac:spMkLst>
            <pc:docMk/>
            <pc:sldMk cId="2175542138" sldId="663"/>
            <ac:spMk id="3" creationId="{4298489C-C61A-48B9-A76F-A47637D343DB}"/>
          </ac:spMkLst>
        </pc:spChg>
        <pc:spChg chg="del">
          <ac:chgData name="BATUNGWANAYO Cécile" userId="b9661214-d2d4-4b23-b82e-5fa5281e831f" providerId="ADAL" clId="{FD954F0E-BDF9-45E0-BD2B-CAD18FC4687F}" dt="2022-11-18T14:14:16.816" v="117" actId="700"/>
          <ac:spMkLst>
            <pc:docMk/>
            <pc:sldMk cId="2175542138" sldId="663"/>
            <ac:spMk id="4" creationId="{FC4BDB06-8BC9-4E6A-8BF2-CC35D0F1F8AD}"/>
          </ac:spMkLst>
        </pc:spChg>
        <pc:spChg chg="add mod ord">
          <ac:chgData name="BATUNGWANAYO Cécile" userId="b9661214-d2d4-4b23-b82e-5fa5281e831f" providerId="ADAL" clId="{FD954F0E-BDF9-45E0-BD2B-CAD18FC4687F}" dt="2022-11-21T17:26:10.720" v="2006" actId="20577"/>
          <ac:spMkLst>
            <pc:docMk/>
            <pc:sldMk cId="2175542138" sldId="663"/>
            <ac:spMk id="8" creationId="{52A3D00E-2F08-488C-9212-0993D16415F1}"/>
          </ac:spMkLst>
        </pc:spChg>
        <pc:picChg chg="add del mod">
          <ac:chgData name="BATUNGWANAYO Cécile" userId="b9661214-d2d4-4b23-b82e-5fa5281e831f" providerId="ADAL" clId="{FD954F0E-BDF9-45E0-BD2B-CAD18FC4687F}" dt="2022-11-18T14:14:46.273" v="121" actId="478"/>
          <ac:picMkLst>
            <pc:docMk/>
            <pc:sldMk cId="2175542138" sldId="663"/>
            <ac:picMk id="5" creationId="{6971DDC2-A2FE-447F-BAF9-B11636DD105B}"/>
          </ac:picMkLst>
        </pc:picChg>
        <pc:picChg chg="add mod">
          <ac:chgData name="BATUNGWANAYO Cécile" userId="b9661214-d2d4-4b23-b82e-5fa5281e831f" providerId="ADAL" clId="{FD954F0E-BDF9-45E0-BD2B-CAD18FC4687F}" dt="2022-11-18T14:15:38.046" v="127" actId="1076"/>
          <ac:picMkLst>
            <pc:docMk/>
            <pc:sldMk cId="2175542138" sldId="663"/>
            <ac:picMk id="6" creationId="{01C2AFD7-611D-4624-A9FD-2A8DE3F9DE1E}"/>
          </ac:picMkLst>
        </pc:picChg>
        <pc:picChg chg="add mod">
          <ac:chgData name="BATUNGWANAYO Cécile" userId="b9661214-d2d4-4b23-b82e-5fa5281e831f" providerId="ADAL" clId="{FD954F0E-BDF9-45E0-BD2B-CAD18FC4687F}" dt="2022-11-21T17:25:54.596" v="1975" actId="1076"/>
          <ac:picMkLst>
            <pc:docMk/>
            <pc:sldMk cId="2175542138" sldId="663"/>
            <ac:picMk id="7" creationId="{06CBB6BD-17FA-45EB-BCEF-797C5246FD76}"/>
          </ac:picMkLst>
        </pc:picChg>
      </pc:sldChg>
      <pc:sldChg chg="addSp delSp modSp new mod modNotesTx">
        <pc:chgData name="BATUNGWANAYO Cécile" userId="b9661214-d2d4-4b23-b82e-5fa5281e831f" providerId="ADAL" clId="{FD954F0E-BDF9-45E0-BD2B-CAD18FC4687F}" dt="2022-11-21T10:38:00.556" v="790" actId="6549"/>
        <pc:sldMkLst>
          <pc:docMk/>
          <pc:sldMk cId="1225456762" sldId="665"/>
        </pc:sldMkLst>
        <pc:spChg chg="add del">
          <ac:chgData name="BATUNGWANAYO Cécile" userId="b9661214-d2d4-4b23-b82e-5fa5281e831f" providerId="ADAL" clId="{FD954F0E-BDF9-45E0-BD2B-CAD18FC4687F}" dt="2022-11-18T14:16:51.170" v="135" actId="22"/>
          <ac:spMkLst>
            <pc:docMk/>
            <pc:sldMk cId="1225456762" sldId="665"/>
            <ac:spMk id="5" creationId="{FAB97DCA-94C1-4918-9F58-78C9FED34812}"/>
          </ac:spMkLst>
        </pc:spChg>
        <pc:graphicFrameChg chg="add mod modGraphic">
          <ac:chgData name="BATUNGWANAYO Cécile" userId="b9661214-d2d4-4b23-b82e-5fa5281e831f" providerId="ADAL" clId="{FD954F0E-BDF9-45E0-BD2B-CAD18FC4687F}" dt="2022-11-21T10:38:00.556" v="790" actId="6549"/>
          <ac:graphicFrameMkLst>
            <pc:docMk/>
            <pc:sldMk cId="1225456762" sldId="665"/>
            <ac:graphicFrameMk id="6" creationId="{B20B0400-54F3-4312-B9BB-2974803BC5C1}"/>
          </ac:graphicFrameMkLst>
        </pc:graphicFrameChg>
        <pc:picChg chg="add del mod">
          <ac:chgData name="BATUNGWANAYO Cécile" userId="b9661214-d2d4-4b23-b82e-5fa5281e831f" providerId="ADAL" clId="{FD954F0E-BDF9-45E0-BD2B-CAD18FC4687F}" dt="2022-11-18T14:16:44.154" v="133"/>
          <ac:picMkLst>
            <pc:docMk/>
            <pc:sldMk cId="1225456762" sldId="665"/>
            <ac:picMk id="3" creationId="{9CEFDD97-3F4E-40EC-882F-06A68204284B}"/>
          </ac:picMkLst>
        </pc:picChg>
      </pc:sldChg>
      <pc:sldChg chg="addSp modSp new mod ord modClrScheme chgLayout">
        <pc:chgData name="BATUNGWANAYO Cécile" userId="b9661214-d2d4-4b23-b82e-5fa5281e831f" providerId="ADAL" clId="{FD954F0E-BDF9-45E0-BD2B-CAD18FC4687F}" dt="2022-11-21T17:27:15.114" v="2040" actId="6549"/>
        <pc:sldMkLst>
          <pc:docMk/>
          <pc:sldMk cId="200249684" sldId="666"/>
        </pc:sldMkLst>
        <pc:spChg chg="mod ord">
          <ac:chgData name="BATUNGWANAYO Cécile" userId="b9661214-d2d4-4b23-b82e-5fa5281e831f" providerId="ADAL" clId="{FD954F0E-BDF9-45E0-BD2B-CAD18FC4687F}" dt="2022-11-21T17:26:22.560" v="2008" actId="700"/>
          <ac:spMkLst>
            <pc:docMk/>
            <pc:sldMk cId="200249684" sldId="666"/>
            <ac:spMk id="2" creationId="{BB915871-1F1E-474C-AFA3-CBB2B18D0AF8}"/>
          </ac:spMkLst>
        </pc:spChg>
        <pc:spChg chg="add mod ord">
          <ac:chgData name="BATUNGWANAYO Cécile" userId="b9661214-d2d4-4b23-b82e-5fa5281e831f" providerId="ADAL" clId="{FD954F0E-BDF9-45E0-BD2B-CAD18FC4687F}" dt="2022-11-21T17:27:15.114" v="2040" actId="6549"/>
          <ac:spMkLst>
            <pc:docMk/>
            <pc:sldMk cId="200249684" sldId="666"/>
            <ac:spMk id="7" creationId="{4DE6FDA3-973E-4719-A054-F9E8D038F388}"/>
          </ac:spMkLst>
        </pc:spChg>
        <pc:picChg chg="add mod">
          <ac:chgData name="BATUNGWANAYO Cécile" userId="b9661214-d2d4-4b23-b82e-5fa5281e831f" providerId="ADAL" clId="{FD954F0E-BDF9-45E0-BD2B-CAD18FC4687F}" dt="2022-11-18T14:45:53.574" v="207" actId="1076"/>
          <ac:picMkLst>
            <pc:docMk/>
            <pc:sldMk cId="200249684" sldId="666"/>
            <ac:picMk id="4" creationId="{092559D0-6436-4DE3-AD22-BE3D8D6FA2B5}"/>
          </ac:picMkLst>
        </pc:picChg>
        <pc:picChg chg="add mod">
          <ac:chgData name="BATUNGWANAYO Cécile" userId="b9661214-d2d4-4b23-b82e-5fa5281e831f" providerId="ADAL" clId="{FD954F0E-BDF9-45E0-BD2B-CAD18FC4687F}" dt="2022-11-21T17:26:18.677" v="2007" actId="1076"/>
          <ac:picMkLst>
            <pc:docMk/>
            <pc:sldMk cId="200249684" sldId="666"/>
            <ac:picMk id="6" creationId="{E6EDFB2E-E047-4B0D-A0EE-7DC529FBC29B}"/>
          </ac:picMkLst>
        </pc:picChg>
      </pc:sldChg>
      <pc:sldChg chg="new">
        <pc:chgData name="BATUNGWANAYO Cécile" userId="b9661214-d2d4-4b23-b82e-5fa5281e831f" providerId="ADAL" clId="{FD954F0E-BDF9-45E0-BD2B-CAD18FC4687F}" dt="2022-11-18T15:01:53.600" v="212" actId="680"/>
        <pc:sldMkLst>
          <pc:docMk/>
          <pc:sldMk cId="3692358472" sldId="667"/>
        </pc:sldMkLst>
      </pc:sldChg>
      <pc:sldChg chg="new del">
        <pc:chgData name="BATUNGWANAYO Cécile" userId="b9661214-d2d4-4b23-b82e-5fa5281e831f" providerId="ADAL" clId="{FD954F0E-BDF9-45E0-BD2B-CAD18FC4687F}" dt="2022-11-21T08:38:57.050" v="221" actId="680"/>
        <pc:sldMkLst>
          <pc:docMk/>
          <pc:sldMk cId="2640258994" sldId="673"/>
        </pc:sldMkLst>
      </pc:sldChg>
      <pc:sldChg chg="addSp modSp new mod ord modAnim">
        <pc:chgData name="BATUNGWANAYO Cécile" userId="b9661214-d2d4-4b23-b82e-5fa5281e831f" providerId="ADAL" clId="{FD954F0E-BDF9-45E0-BD2B-CAD18FC4687F}" dt="2022-11-21T09:03:55.617" v="248" actId="108"/>
        <pc:sldMkLst>
          <pc:docMk/>
          <pc:sldMk cId="4152946104" sldId="673"/>
        </pc:sldMkLst>
        <pc:spChg chg="add mod">
          <ac:chgData name="BATUNGWANAYO Cécile" userId="b9661214-d2d4-4b23-b82e-5fa5281e831f" providerId="ADAL" clId="{FD954F0E-BDF9-45E0-BD2B-CAD18FC4687F}" dt="2022-11-21T09:03:55.617" v="248" actId="108"/>
          <ac:spMkLst>
            <pc:docMk/>
            <pc:sldMk cId="4152946104" sldId="673"/>
            <ac:spMk id="4" creationId="{12E8A117-C1DB-443D-96B2-6D48A10B84EB}"/>
          </ac:spMkLst>
        </pc:spChg>
        <pc:picChg chg="add mod">
          <ac:chgData name="BATUNGWANAYO Cécile" userId="b9661214-d2d4-4b23-b82e-5fa5281e831f" providerId="ADAL" clId="{FD954F0E-BDF9-45E0-BD2B-CAD18FC4687F}" dt="2022-11-21T08:39:52.166" v="233" actId="1076"/>
          <ac:picMkLst>
            <pc:docMk/>
            <pc:sldMk cId="4152946104" sldId="673"/>
            <ac:picMk id="3" creationId="{54CA2E3E-E2DB-400B-80D2-6A3D82FAC45B}"/>
          </ac:picMkLst>
        </pc:picChg>
      </pc:sldChg>
      <pc:sldChg chg="modSp mod">
        <pc:chgData name="BATUNGWANAYO Cécile" userId="b9661214-d2d4-4b23-b82e-5fa5281e831f" providerId="ADAL" clId="{FD954F0E-BDF9-45E0-BD2B-CAD18FC4687F}" dt="2022-11-21T17:21:43.830" v="1917" actId="6549"/>
        <pc:sldMkLst>
          <pc:docMk/>
          <pc:sldMk cId="1598577447" sldId="675"/>
        </pc:sldMkLst>
        <pc:spChg chg="mod">
          <ac:chgData name="BATUNGWANAYO Cécile" userId="b9661214-d2d4-4b23-b82e-5fa5281e831f" providerId="ADAL" clId="{FD954F0E-BDF9-45E0-BD2B-CAD18FC4687F}" dt="2022-11-21T17:21:43.830" v="1917" actId="6549"/>
          <ac:spMkLst>
            <pc:docMk/>
            <pc:sldMk cId="1598577447" sldId="675"/>
            <ac:spMk id="4" creationId="{6D7CA60B-7C94-488C-A6B9-2D916DFCC1F7}"/>
          </ac:spMkLst>
        </pc:spChg>
      </pc:sldChg>
      <pc:sldChg chg="modSp">
        <pc:chgData name="BATUNGWANAYO Cécile" userId="b9661214-d2d4-4b23-b82e-5fa5281e831f" providerId="ADAL" clId="{FD954F0E-BDF9-45E0-BD2B-CAD18FC4687F}" dt="2022-11-21T17:22:40.097" v="1918" actId="113"/>
        <pc:sldMkLst>
          <pc:docMk/>
          <pc:sldMk cId="3018306809" sldId="676"/>
        </pc:sldMkLst>
        <pc:graphicFrameChg chg="mod">
          <ac:chgData name="BATUNGWANAYO Cécile" userId="b9661214-d2d4-4b23-b82e-5fa5281e831f" providerId="ADAL" clId="{FD954F0E-BDF9-45E0-BD2B-CAD18FC4687F}" dt="2022-11-21T17:22:40.097" v="1918" actId="113"/>
          <ac:graphicFrameMkLst>
            <pc:docMk/>
            <pc:sldMk cId="3018306809" sldId="676"/>
            <ac:graphicFrameMk id="9" creationId="{26F5493B-D106-56A8-3191-70422A23F5D9}"/>
          </ac:graphicFrameMkLst>
        </pc:graphicFrameChg>
      </pc:sldChg>
      <pc:sldChg chg="addSp modSp new mod modAnim">
        <pc:chgData name="BATUNGWANAYO Cécile" userId="b9661214-d2d4-4b23-b82e-5fa5281e831f" providerId="ADAL" clId="{FD954F0E-BDF9-45E0-BD2B-CAD18FC4687F}" dt="2022-11-21T09:05:31.940" v="266" actId="167"/>
        <pc:sldMkLst>
          <pc:docMk/>
          <pc:sldMk cId="2970730600" sldId="677"/>
        </pc:sldMkLst>
        <pc:spChg chg="add mod">
          <ac:chgData name="BATUNGWANAYO Cécile" userId="b9661214-d2d4-4b23-b82e-5fa5281e831f" providerId="ADAL" clId="{FD954F0E-BDF9-45E0-BD2B-CAD18FC4687F}" dt="2022-11-21T09:04:33.035" v="251"/>
          <ac:spMkLst>
            <pc:docMk/>
            <pc:sldMk cId="2970730600" sldId="677"/>
            <ac:spMk id="3" creationId="{B096092B-1C19-4DDF-83CD-6C4A0A725112}"/>
          </ac:spMkLst>
        </pc:spChg>
        <pc:spChg chg="mod">
          <ac:chgData name="BATUNGWANAYO Cécile" userId="b9661214-d2d4-4b23-b82e-5fa5281e831f" providerId="ADAL" clId="{FD954F0E-BDF9-45E0-BD2B-CAD18FC4687F}" dt="2022-11-21T09:04:53.688" v="257" actId="1076"/>
          <ac:spMkLst>
            <pc:docMk/>
            <pc:sldMk cId="2970730600" sldId="677"/>
            <ac:spMk id="6" creationId="{89DBA5CD-5C00-4CD4-9498-B2ACF37EEA37}"/>
          </ac:spMkLst>
        </pc:spChg>
        <pc:spChg chg="mod">
          <ac:chgData name="BATUNGWANAYO Cécile" userId="b9661214-d2d4-4b23-b82e-5fa5281e831f" providerId="ADAL" clId="{FD954F0E-BDF9-45E0-BD2B-CAD18FC4687F}" dt="2022-11-21T09:05:00.359" v="259" actId="1076"/>
          <ac:spMkLst>
            <pc:docMk/>
            <pc:sldMk cId="2970730600" sldId="677"/>
            <ac:spMk id="9" creationId="{9813A5CC-0448-4079-B8AB-D198F06A064A}"/>
          </ac:spMkLst>
        </pc:spChg>
        <pc:spChg chg="mod">
          <ac:chgData name="BATUNGWANAYO Cécile" userId="b9661214-d2d4-4b23-b82e-5fa5281e831f" providerId="ADAL" clId="{FD954F0E-BDF9-45E0-BD2B-CAD18FC4687F}" dt="2022-11-21T09:05:07.025" v="261" actId="1076"/>
          <ac:spMkLst>
            <pc:docMk/>
            <pc:sldMk cId="2970730600" sldId="677"/>
            <ac:spMk id="12" creationId="{CE4D49B6-BE50-4861-863B-842E5DC5700F}"/>
          </ac:spMkLst>
        </pc:spChg>
        <pc:spChg chg="add mod">
          <ac:chgData name="BATUNGWANAYO Cécile" userId="b9661214-d2d4-4b23-b82e-5fa5281e831f" providerId="ADAL" clId="{FD954F0E-BDF9-45E0-BD2B-CAD18FC4687F}" dt="2022-11-21T09:05:00.920" v="260" actId="1076"/>
          <ac:spMkLst>
            <pc:docMk/>
            <pc:sldMk cId="2970730600" sldId="677"/>
            <ac:spMk id="13" creationId="{ABD0D549-D2A8-44CF-B2CB-FEABC890D2B1}"/>
          </ac:spMkLst>
        </pc:spChg>
        <pc:grpChg chg="add mod">
          <ac:chgData name="BATUNGWANAYO Cécile" userId="b9661214-d2d4-4b23-b82e-5fa5281e831f" providerId="ADAL" clId="{FD954F0E-BDF9-45E0-BD2B-CAD18FC4687F}" dt="2022-11-21T09:04:55.534" v="258" actId="1076"/>
          <ac:grpSpMkLst>
            <pc:docMk/>
            <pc:sldMk cId="2970730600" sldId="677"/>
            <ac:grpSpMk id="4" creationId="{CE6763B1-F96E-4A89-825B-80A4747EBE52}"/>
          </ac:grpSpMkLst>
        </pc:grpChg>
        <pc:grpChg chg="add mod">
          <ac:chgData name="BATUNGWANAYO Cécile" userId="b9661214-d2d4-4b23-b82e-5fa5281e831f" providerId="ADAL" clId="{FD954F0E-BDF9-45E0-BD2B-CAD18FC4687F}" dt="2022-11-21T09:04:43.447" v="253" actId="1076"/>
          <ac:grpSpMkLst>
            <pc:docMk/>
            <pc:sldMk cId="2970730600" sldId="677"/>
            <ac:grpSpMk id="7" creationId="{FA3B9C34-561E-4B84-AA22-C1F16826C636}"/>
          </ac:grpSpMkLst>
        </pc:grpChg>
        <pc:grpChg chg="add mod">
          <ac:chgData name="BATUNGWANAYO Cécile" userId="b9661214-d2d4-4b23-b82e-5fa5281e831f" providerId="ADAL" clId="{FD954F0E-BDF9-45E0-BD2B-CAD18FC4687F}" dt="2022-11-21T09:05:12.247" v="262" actId="1076"/>
          <ac:grpSpMkLst>
            <pc:docMk/>
            <pc:sldMk cId="2970730600" sldId="677"/>
            <ac:grpSpMk id="10" creationId="{CA340346-022D-4732-816D-FFB4DC314C4E}"/>
          </ac:grpSpMkLst>
        </pc:grpChg>
        <pc:picChg chg="mod">
          <ac:chgData name="BATUNGWANAYO Cécile" userId="b9661214-d2d4-4b23-b82e-5fa5281e831f" providerId="ADAL" clId="{FD954F0E-BDF9-45E0-BD2B-CAD18FC4687F}" dt="2022-11-21T09:04:45.574" v="254" actId="1076"/>
          <ac:picMkLst>
            <pc:docMk/>
            <pc:sldMk cId="2970730600" sldId="677"/>
            <ac:picMk id="5" creationId="{7878B4D2-0E35-4DAC-9F5E-3B79AE2059F0}"/>
          </ac:picMkLst>
        </pc:picChg>
        <pc:picChg chg="mod">
          <ac:chgData name="BATUNGWANAYO Cécile" userId="b9661214-d2d4-4b23-b82e-5fa5281e831f" providerId="ADAL" clId="{FD954F0E-BDF9-45E0-BD2B-CAD18FC4687F}" dt="2022-11-21T09:04:33.035" v="251"/>
          <ac:picMkLst>
            <pc:docMk/>
            <pc:sldMk cId="2970730600" sldId="677"/>
            <ac:picMk id="8" creationId="{182AF387-CB41-4CBE-A5E8-0C4A8F023EE4}"/>
          </ac:picMkLst>
        </pc:picChg>
        <pc:picChg chg="mod">
          <ac:chgData name="BATUNGWANAYO Cécile" userId="b9661214-d2d4-4b23-b82e-5fa5281e831f" providerId="ADAL" clId="{FD954F0E-BDF9-45E0-BD2B-CAD18FC4687F}" dt="2022-11-21T09:04:48.807" v="255" actId="1076"/>
          <ac:picMkLst>
            <pc:docMk/>
            <pc:sldMk cId="2970730600" sldId="677"/>
            <ac:picMk id="11" creationId="{6689081F-401D-4750-BBCF-5986B4DD0F48}"/>
          </ac:picMkLst>
        </pc:picChg>
        <pc:picChg chg="add mod ord">
          <ac:chgData name="BATUNGWANAYO Cécile" userId="b9661214-d2d4-4b23-b82e-5fa5281e831f" providerId="ADAL" clId="{FD954F0E-BDF9-45E0-BD2B-CAD18FC4687F}" dt="2022-11-21T09:05:31.940" v="266" actId="167"/>
          <ac:picMkLst>
            <pc:docMk/>
            <pc:sldMk cId="2970730600" sldId="677"/>
            <ac:picMk id="14" creationId="{AAB238DC-EFA0-4441-AE8E-D4E742A9D3F0}"/>
          </ac:picMkLst>
        </pc:picChg>
      </pc:sldChg>
      <pc:sldChg chg="modSp mod">
        <pc:chgData name="BATUNGWANAYO Cécile" userId="b9661214-d2d4-4b23-b82e-5fa5281e831f" providerId="ADAL" clId="{FD954F0E-BDF9-45E0-BD2B-CAD18FC4687F}" dt="2022-11-21T17:19:40.510" v="1916" actId="6549"/>
        <pc:sldMkLst>
          <pc:docMk/>
          <pc:sldMk cId="2344464185" sldId="680"/>
        </pc:sldMkLst>
        <pc:spChg chg="mod">
          <ac:chgData name="BATUNGWANAYO Cécile" userId="b9661214-d2d4-4b23-b82e-5fa5281e831f" providerId="ADAL" clId="{FD954F0E-BDF9-45E0-BD2B-CAD18FC4687F}" dt="2022-11-21T17:19:40.510" v="1916" actId="6549"/>
          <ac:spMkLst>
            <pc:docMk/>
            <pc:sldMk cId="2344464185" sldId="680"/>
            <ac:spMk id="3" creationId="{CD75131A-1C47-4F9D-80A2-754F8DC15E21}"/>
          </ac:spMkLst>
        </pc:spChg>
      </pc:sldChg>
      <pc:sldChg chg="modSp mod">
        <pc:chgData name="BATUNGWANAYO Cécile" userId="b9661214-d2d4-4b23-b82e-5fa5281e831f" providerId="ADAL" clId="{FD954F0E-BDF9-45E0-BD2B-CAD18FC4687F}" dt="2022-11-21T17:19:22.001" v="1915" actId="20577"/>
        <pc:sldMkLst>
          <pc:docMk/>
          <pc:sldMk cId="1751292596" sldId="681"/>
        </pc:sldMkLst>
        <pc:spChg chg="mod">
          <ac:chgData name="BATUNGWANAYO Cécile" userId="b9661214-d2d4-4b23-b82e-5fa5281e831f" providerId="ADAL" clId="{FD954F0E-BDF9-45E0-BD2B-CAD18FC4687F}" dt="2022-11-21T17:19:22.001" v="1915" actId="20577"/>
          <ac:spMkLst>
            <pc:docMk/>
            <pc:sldMk cId="1751292596" sldId="681"/>
            <ac:spMk id="7" creationId="{C58A148F-CB0D-4AF9-8775-14FCC775F322}"/>
          </ac:spMkLst>
        </pc:spChg>
      </pc:sldChg>
      <pc:sldChg chg="addSp modSp new mod ord">
        <pc:chgData name="BATUNGWANAYO Cécile" userId="b9661214-d2d4-4b23-b82e-5fa5281e831f" providerId="ADAL" clId="{FD954F0E-BDF9-45E0-BD2B-CAD18FC4687F}" dt="2022-11-21T13:49:59.282" v="826"/>
        <pc:sldMkLst>
          <pc:docMk/>
          <pc:sldMk cId="789678815" sldId="682"/>
        </pc:sldMkLst>
        <pc:graphicFrameChg chg="add mod">
          <ac:chgData name="BATUNGWANAYO Cécile" userId="b9661214-d2d4-4b23-b82e-5fa5281e831f" providerId="ADAL" clId="{FD954F0E-BDF9-45E0-BD2B-CAD18FC4687F}" dt="2022-11-21T13:49:59.282" v="826"/>
          <ac:graphicFrameMkLst>
            <pc:docMk/>
            <pc:sldMk cId="789678815" sldId="682"/>
            <ac:graphicFrameMk id="3" creationId="{25CFC0C3-1311-43A5-94EA-EB525317DF83}"/>
          </ac:graphicFrameMkLst>
        </pc:graphicFrameChg>
      </pc:sldChg>
      <pc:sldChg chg="addSp delSp modSp new mod modClrScheme chgLayout modNotesTx">
        <pc:chgData name="BATUNGWANAYO Cécile" userId="b9661214-d2d4-4b23-b82e-5fa5281e831f" providerId="ADAL" clId="{FD954F0E-BDF9-45E0-BD2B-CAD18FC4687F}" dt="2022-11-21T17:36:02.433" v="2193" actId="5793"/>
        <pc:sldMkLst>
          <pc:docMk/>
          <pc:sldMk cId="2088969552" sldId="683"/>
        </pc:sldMkLst>
        <pc:spChg chg="mod ord">
          <ac:chgData name="BATUNGWANAYO Cécile" userId="b9661214-d2d4-4b23-b82e-5fa5281e831f" providerId="ADAL" clId="{FD954F0E-BDF9-45E0-BD2B-CAD18FC4687F}" dt="2022-11-21T17:28:39.563" v="2043" actId="700"/>
          <ac:spMkLst>
            <pc:docMk/>
            <pc:sldMk cId="2088969552" sldId="683"/>
            <ac:spMk id="2" creationId="{E54FD9FA-6F85-43A1-9D06-7B13BEBE50FD}"/>
          </ac:spMkLst>
        </pc:spChg>
        <pc:spChg chg="add del mod ord">
          <ac:chgData name="BATUNGWANAYO Cécile" userId="b9661214-d2d4-4b23-b82e-5fa5281e831f" providerId="ADAL" clId="{FD954F0E-BDF9-45E0-BD2B-CAD18FC4687F}" dt="2022-11-21T17:28:47.782" v="2046"/>
          <ac:spMkLst>
            <pc:docMk/>
            <pc:sldMk cId="2088969552" sldId="683"/>
            <ac:spMk id="4" creationId="{ABBD58C5-2914-4297-A7DD-4E68A7B18445}"/>
          </ac:spMkLst>
        </pc:spChg>
        <pc:spChg chg="add mod">
          <ac:chgData name="BATUNGWANAYO Cécile" userId="b9661214-d2d4-4b23-b82e-5fa5281e831f" providerId="ADAL" clId="{FD954F0E-BDF9-45E0-BD2B-CAD18FC4687F}" dt="2022-11-21T17:32:09.112" v="2141" actId="1076"/>
          <ac:spMkLst>
            <pc:docMk/>
            <pc:sldMk cId="2088969552" sldId="683"/>
            <ac:spMk id="5" creationId="{75B7BB32-ABB4-4F05-BDF5-F9E302BEFC6C}"/>
          </ac:spMkLst>
        </pc:spChg>
        <pc:graphicFrameChg chg="add mod modGraphic">
          <ac:chgData name="BATUNGWANAYO Cécile" userId="b9661214-d2d4-4b23-b82e-5fa5281e831f" providerId="ADAL" clId="{FD954F0E-BDF9-45E0-BD2B-CAD18FC4687F}" dt="2022-11-21T17:32:21.271" v="2142" actId="1076"/>
          <ac:graphicFrameMkLst>
            <pc:docMk/>
            <pc:sldMk cId="2088969552" sldId="683"/>
            <ac:graphicFrameMk id="3" creationId="{ECCBB87B-7386-4D4C-9F87-17B0EF00975F}"/>
          </ac:graphicFrameMkLst>
        </pc:graphicFrameChg>
      </pc:sldChg>
      <pc:sldMasterChg chg="delSldLayout">
        <pc:chgData name="BATUNGWANAYO Cécile" userId="b9661214-d2d4-4b23-b82e-5fa5281e831f" providerId="ADAL" clId="{FD954F0E-BDF9-45E0-BD2B-CAD18FC4687F}" dt="2022-11-21T10:34:07.580" v="613" actId="47"/>
        <pc:sldMasterMkLst>
          <pc:docMk/>
          <pc:sldMasterMk cId="0" sldId="2147483672"/>
        </pc:sldMasterMkLst>
        <pc:sldLayoutChg chg="del">
          <pc:chgData name="BATUNGWANAYO Cécile" userId="b9661214-d2d4-4b23-b82e-5fa5281e831f" providerId="ADAL" clId="{FD954F0E-BDF9-45E0-BD2B-CAD18FC4687F}" dt="2022-11-21T10:34:07.580" v="613" actId="47"/>
          <pc:sldLayoutMkLst>
            <pc:docMk/>
            <pc:sldMasterMk cId="0" sldId="2147483672"/>
            <pc:sldLayoutMk cId="296464898" sldId="2147483707"/>
          </pc:sldLayoutMkLst>
        </pc:sldLayoutChg>
      </pc:sldMasterChg>
    </pc:docChg>
  </pc:docChgLst>
  <pc:docChgLst>
    <pc:chgData name="François Lejeune" userId="S::francois.lejeune_inbw.be#ext#@walloniegov.onmicrosoft.com::93742cfe-50a3-45a4-bb47-483794735e1d" providerId="AD" clId="Web-{BD9A4A8D-31C7-4982-BFA0-0B97F704980C}"/>
    <pc:docChg chg="modSld">
      <pc:chgData name="François Lejeune" userId="S::francois.lejeune_inbw.be#ext#@walloniegov.onmicrosoft.com::93742cfe-50a3-45a4-bb47-483794735e1d" providerId="AD" clId="Web-{BD9A4A8D-31C7-4982-BFA0-0B97F704980C}" dt="2023-06-14T12:37:18.219" v="197"/>
      <pc:docMkLst>
        <pc:docMk/>
      </pc:docMkLst>
      <pc:sldChg chg="modSp">
        <pc:chgData name="François Lejeune" userId="S::francois.lejeune_inbw.be#ext#@walloniegov.onmicrosoft.com::93742cfe-50a3-45a4-bb47-483794735e1d" providerId="AD" clId="Web-{BD9A4A8D-31C7-4982-BFA0-0B97F704980C}" dt="2023-06-14T12:37:18.219" v="197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BD9A4A8D-31C7-4982-BFA0-0B97F704980C}" dt="2023-06-14T12:37:18.219" v="197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</pc:docChg>
  </pc:docChgLst>
  <pc:docChgLst>
    <pc:chgData name="François Lejeune" userId="S::francois.lejeune_inbw.be#ext#@walloniegov.onmicrosoft.com::93742cfe-50a3-45a4-bb47-483794735e1d" providerId="AD" clId="Web-{7580805F-C165-4DBE-9F25-E59C7DDCFD6A}"/>
    <pc:docChg chg="addSld delSld modSld sldOrd modSection">
      <pc:chgData name="François Lejeune" userId="S::francois.lejeune_inbw.be#ext#@walloniegov.onmicrosoft.com::93742cfe-50a3-45a4-bb47-483794735e1d" providerId="AD" clId="Web-{7580805F-C165-4DBE-9F25-E59C7DDCFD6A}" dt="2023-06-15T11:55:23.454" v="350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7580805F-C165-4DBE-9F25-E59C7DDCFD6A}" dt="2023-06-15T11:44:44.356" v="5" actId="20577"/>
        <pc:sldMkLst>
          <pc:docMk/>
          <pc:sldMk cId="1963027068" sldId="256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44:44.356" v="5" actId="20577"/>
          <ac:spMkLst>
            <pc:docMk/>
            <pc:sldMk cId="1963027068" sldId="256"/>
            <ac:spMk id="4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52:52.230" v="284" actId="20577"/>
        <pc:sldMkLst>
          <pc:docMk/>
          <pc:sldMk cId="0" sldId="280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2:52.230" v="284" actId="20577"/>
          <ac:spMkLst>
            <pc:docMk/>
            <pc:sldMk cId="0" sldId="280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48:49.051" v="247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7580805F-C165-4DBE-9F25-E59C7DDCFD6A}" dt="2023-06-15T11:48:49.051" v="247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51:06.992" v="248" actId="20577"/>
        <pc:sldMkLst>
          <pc:docMk/>
          <pc:sldMk cId="2628621566" sldId="653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1:06.992" v="248" actId="20577"/>
          <ac:spMkLst>
            <pc:docMk/>
            <pc:sldMk cId="2628621566" sldId="653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54:17.420" v="332" actId="20577"/>
        <pc:sldMkLst>
          <pc:docMk/>
          <pc:sldMk cId="1063265058" sldId="655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4:17.420" v="332" actId="20577"/>
          <ac:spMkLst>
            <pc:docMk/>
            <pc:sldMk cId="1063265058" sldId="655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53:29.044" v="310" actId="20577"/>
        <pc:sldMkLst>
          <pc:docMk/>
          <pc:sldMk cId="75288243" sldId="658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3:29.044" v="310" actId="20577"/>
          <ac:spMkLst>
            <pc:docMk/>
            <pc:sldMk cId="75288243" sldId="658"/>
            <ac:spMk id="5" creationId="{00000000-0000-0000-0000-000000000000}"/>
          </ac:spMkLst>
        </pc:spChg>
      </pc:sldChg>
      <pc:sldChg chg="modSp ord">
        <pc:chgData name="François Lejeune" userId="S::francois.lejeune_inbw.be#ext#@walloniegov.onmicrosoft.com::93742cfe-50a3-45a4-bb47-483794735e1d" providerId="AD" clId="Web-{7580805F-C165-4DBE-9F25-E59C7DDCFD6A}" dt="2023-06-15T11:55:14.313" v="345"/>
        <pc:sldMkLst>
          <pc:docMk/>
          <pc:sldMk cId="3985217446" sldId="659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4:53.624" v="341" actId="20577"/>
          <ac:spMkLst>
            <pc:docMk/>
            <pc:sldMk cId="3985217446" sldId="659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7580805F-C165-4DBE-9F25-E59C7DDCFD6A}" dt="2023-06-15T11:53:48.779" v="314" actId="20577"/>
        <pc:sldMkLst>
          <pc:docMk/>
          <pc:sldMk cId="2765852703" sldId="661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3:48.779" v="314" actId="20577"/>
          <ac:spMkLst>
            <pc:docMk/>
            <pc:sldMk cId="2765852703" sldId="661"/>
            <ac:spMk id="5" creationId="{00000000-0000-0000-0000-000000000000}"/>
          </ac:spMkLst>
        </pc:spChg>
      </pc:sldChg>
      <pc:sldChg chg="del">
        <pc:chgData name="François Lejeune" userId="S::francois.lejeune_inbw.be#ext#@walloniegov.onmicrosoft.com::93742cfe-50a3-45a4-bb47-483794735e1d" providerId="AD" clId="Web-{7580805F-C165-4DBE-9F25-E59C7DDCFD6A}" dt="2023-06-15T11:54:24.577" v="334"/>
        <pc:sldMkLst>
          <pc:docMk/>
          <pc:sldMk cId="474896417" sldId="662"/>
        </pc:sldMkLst>
      </pc:sldChg>
      <pc:sldChg chg="del">
        <pc:chgData name="François Lejeune" userId="S::francois.lejeune_inbw.be#ext#@walloniegov.onmicrosoft.com::93742cfe-50a3-45a4-bb47-483794735e1d" providerId="AD" clId="Web-{7580805F-C165-4DBE-9F25-E59C7DDCFD6A}" dt="2023-06-15T11:53:54.998" v="315"/>
        <pc:sldMkLst>
          <pc:docMk/>
          <pc:sldMk cId="4054445862" sldId="663"/>
        </pc:sldMkLst>
      </pc:sldChg>
      <pc:sldChg chg="del">
        <pc:chgData name="François Lejeune" userId="S::francois.lejeune_inbw.be#ext#@walloniegov.onmicrosoft.com::93742cfe-50a3-45a4-bb47-483794735e1d" providerId="AD" clId="Web-{7580805F-C165-4DBE-9F25-E59C7DDCFD6A}" dt="2023-06-15T11:55:03.375" v="342"/>
        <pc:sldMkLst>
          <pc:docMk/>
          <pc:sldMk cId="299338499" sldId="664"/>
        </pc:sldMkLst>
      </pc:sldChg>
      <pc:sldChg chg="del">
        <pc:chgData name="François Lejeune" userId="S::francois.lejeune_inbw.be#ext#@walloniegov.onmicrosoft.com::93742cfe-50a3-45a4-bb47-483794735e1d" providerId="AD" clId="Web-{7580805F-C165-4DBE-9F25-E59C7DDCFD6A}" dt="2023-06-15T11:54:00.388" v="316"/>
        <pc:sldMkLst>
          <pc:docMk/>
          <pc:sldMk cId="1209396701" sldId="665"/>
        </pc:sldMkLst>
      </pc:sldChg>
      <pc:sldChg chg="modSp add replId">
        <pc:chgData name="François Lejeune" userId="S::francois.lejeune_inbw.be#ext#@walloniegov.onmicrosoft.com::93742cfe-50a3-45a4-bb47-483794735e1d" providerId="AD" clId="Web-{7580805F-C165-4DBE-9F25-E59C7DDCFD6A}" dt="2023-06-15T11:55:23.454" v="350" actId="20577"/>
        <pc:sldMkLst>
          <pc:docMk/>
          <pc:sldMk cId="4043809615" sldId="667"/>
        </pc:sldMkLst>
        <pc:spChg chg="mod">
          <ac:chgData name="François Lejeune" userId="S::francois.lejeune_inbw.be#ext#@walloniegov.onmicrosoft.com::93742cfe-50a3-45a4-bb47-483794735e1d" providerId="AD" clId="Web-{7580805F-C165-4DBE-9F25-E59C7DDCFD6A}" dt="2023-06-15T11:55:23.454" v="350" actId="20577"/>
          <ac:spMkLst>
            <pc:docMk/>
            <pc:sldMk cId="4043809615" sldId="667"/>
            <ac:spMk id="3" creationId="{2EA6C4C5-3371-4570-BA49-028B532D223B}"/>
          </ac:spMkLst>
        </pc:spChg>
      </pc:sldChg>
      <pc:sldChg chg="add replId">
        <pc:chgData name="François Lejeune" userId="S::francois.lejeune_inbw.be#ext#@walloniegov.onmicrosoft.com::93742cfe-50a3-45a4-bb47-483794735e1d" providerId="AD" clId="Web-{7580805F-C165-4DBE-9F25-E59C7DDCFD6A}" dt="2023-06-15T11:55:11.234" v="344"/>
        <pc:sldMkLst>
          <pc:docMk/>
          <pc:sldMk cId="1741753580" sldId="6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775235A-3782-41E7-AE2E-7B202DC08101}" type="datetimeFigureOut">
              <a:rPr lang="fr-BE" smtClean="0"/>
              <a:pPr/>
              <a:t>19-06-23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CED5F1A-2BBB-4B72-9582-8EEF7A774CC0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noProof="0"/>
              <a:t>Cliquez pour modifier les styles du texte du masque</a:t>
            </a:r>
          </a:p>
          <a:p>
            <a:pPr lvl="1"/>
            <a:r>
              <a:rPr lang="fr-BE" noProof="0"/>
              <a:t>Deuxième niveau</a:t>
            </a:r>
          </a:p>
          <a:p>
            <a:pPr lvl="2"/>
            <a:r>
              <a:rPr lang="fr-BE" noProof="0"/>
              <a:t>Troisième niveau</a:t>
            </a:r>
          </a:p>
          <a:p>
            <a:pPr lvl="3"/>
            <a:r>
              <a:rPr lang="fr-BE" noProof="0"/>
              <a:t>Quatrième niveau</a:t>
            </a:r>
          </a:p>
          <a:p>
            <a:pPr lvl="4"/>
            <a:r>
              <a:rPr lang="fr-BE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9F1C4A-BC93-44B9-9DFB-1CFD1F7C442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777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7915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8170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0724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4911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10965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65854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4633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501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2366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7391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14B57-4BE5-43BB-B3C3-1429717B17F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926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513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0057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219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354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259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816485" y="3840000"/>
            <a:ext cx="9414104" cy="2059200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0B658F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fr-FR"/>
              <a:t>CLIQUEZ ET MODIFIEZ LE TITRE</a:t>
            </a:r>
            <a:br>
              <a:rPr lang="fr-FR"/>
            </a:br>
            <a:r>
              <a:rPr lang="fr-FR"/>
              <a:t>T2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230589" y="612735"/>
            <a:ext cx="961411" cy="12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 hasCustomPrompt="1"/>
          </p:nvPr>
        </p:nvSpPr>
        <p:spPr>
          <a:xfrm>
            <a:off x="1416451" y="2059853"/>
            <a:ext cx="9260800" cy="1496146"/>
          </a:xfrm>
          <a:prstGeom prst="rect">
            <a:avLst/>
          </a:prstGeom>
        </p:spPr>
        <p:txBody>
          <a:bodyPr/>
          <a:lstStyle>
            <a:lvl1pPr indent="0" algn="ctr">
              <a:buNone/>
              <a:defRPr kumimoji="0" lang="fr-FR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B6582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defRPr>
            </a:lvl1pPr>
          </a:lstStyle>
          <a:p>
            <a:pPr lvl="0"/>
            <a:r>
              <a:rPr lang="fr-FR"/>
              <a:t>Cliquez pour le titre</a:t>
            </a:r>
          </a:p>
        </p:txBody>
      </p:sp>
    </p:spTree>
    <p:extLst>
      <p:ext uri="{BB962C8B-B14F-4D97-AF65-F5344CB8AC3E}">
        <p14:creationId xmlns:p14="http://schemas.microsoft.com/office/powerpoint/2010/main" val="87955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5963-7331-4CC2-8422-388C1915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14BE377-2BC6-428B-A295-13511D75E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9F7DA-66E7-4FDA-B495-CA9A0FC92DDB}" type="slidenum">
              <a:rPr lang="fr-BE" smtClean="0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954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EE13A1F3-3A5A-4089-9A8A-ED68E56889F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77012556"/>
              </p:ext>
            </p:extLst>
          </p:nvPr>
        </p:nvGraphicFramePr>
        <p:xfrm>
          <a:off x="963084" y="2906713"/>
          <a:ext cx="10363200" cy="153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0">
                  <a:extLst>
                    <a:ext uri="{9D8B030D-6E8A-4147-A177-3AD203B41FA5}">
                      <a16:colId xmlns:a16="http://schemas.microsoft.com/office/drawing/2014/main" val="2821328453"/>
                    </a:ext>
                  </a:extLst>
                </a:gridCol>
              </a:tblGrid>
              <a:tr h="1530983">
                <a:tc>
                  <a:txBody>
                    <a:bodyPr/>
                    <a:lstStyle/>
                    <a:p>
                      <a:endParaRPr lang="fr-BE">
                        <a:solidFill>
                          <a:srgbClr val="0B6582"/>
                        </a:solidFill>
                      </a:endParaRPr>
                    </a:p>
                  </a:txBody>
                  <a:tcP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B65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3663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lang="fr-BE" sz="2000" kern="1200" dirty="0" smtClean="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</a:lstStyle>
          <a:p>
            <a:r>
              <a:rPr lang="fr-BE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 algn="l">
              <a:buNone/>
              <a:defRPr sz="4000" u="none" cap="small" baseline="0">
                <a:solidFill>
                  <a:srgbClr val="91BC0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Clr>
                <a:srgbClr val="0F709E"/>
              </a:buClr>
              <a:buFontTx/>
              <a:buNone/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03312"/>
            <a:ext cx="4011084" cy="558800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665287"/>
            <a:ext cx="4011084" cy="44608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495600" y="274638"/>
            <a:ext cx="90867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 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B097400-3A23-42E3-9CD6-763BB1A4AE2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33" y="55735"/>
            <a:ext cx="1118967" cy="99758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63ACDC-26AF-4258-8FDE-070DB697756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5" y="21616"/>
            <a:ext cx="1375215" cy="1031703"/>
          </a:xfrm>
          <a:prstGeom prst="rect">
            <a:avLst/>
          </a:prstGeom>
        </p:spPr>
      </p:pic>
      <p:pic>
        <p:nvPicPr>
          <p:cNvPr id="9" name="Picture 7" descr="ppt-int bas">
            <a:extLst>
              <a:ext uri="{FF2B5EF4-FFF2-40B4-BE49-F238E27FC236}">
                <a16:creationId xmlns:a16="http://schemas.microsoft.com/office/drawing/2014/main" id="{A768C965-8D56-45BB-AA15-7CB420A794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 l="12988"/>
          <a:stretch>
            <a:fillRect/>
          </a:stretch>
        </p:blipFill>
        <p:spPr bwMode="auto">
          <a:xfrm>
            <a:off x="2567608" y="5961063"/>
            <a:ext cx="8494839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E278153E-0B98-4444-855C-52E6EFA53C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6126368"/>
            <a:ext cx="1487488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704DBB0-7551-433B-A23B-A41A94E7660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6126163"/>
            <a:ext cx="1146105" cy="6889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04FC18B-7969-4D69-A8CC-F64326CFDA32}"/>
              </a:ext>
            </a:extLst>
          </p:cNvPr>
          <p:cNvSpPr/>
          <p:nvPr userDrawn="1"/>
        </p:nvSpPr>
        <p:spPr>
          <a:xfrm>
            <a:off x="2345561" y="6525344"/>
            <a:ext cx="562264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fr-FR" sz="13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Service public de Wallonie </a:t>
            </a:r>
            <a:r>
              <a:rPr lang="fr-FR" sz="1300" b="1" kern="1200" baseline="0">
                <a:solidFill>
                  <a:schemeClr val="accent6">
                    <a:lumMod val="75000"/>
                  </a:schemeClr>
                </a:solidFill>
                <a:effectLst/>
                <a:latin typeface="Arial"/>
                <a:ea typeface="ＭＳ Ｐゴシック" charset="0"/>
                <a:cs typeface="Arial"/>
              </a:rPr>
              <a:t>territoire logement patrimoine énergie</a:t>
            </a:r>
            <a:endParaRPr lang="fr-FR" sz="1300" b="1" baseline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05" r:id="rId12"/>
    <p:sldLayoutId id="2147483706" r:id="rId13"/>
    <p:sldLayoutId id="214748368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F709E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Helvetica" panose="020B0604020202020204" pitchFamily="34" charset="0"/>
        <a:buChar char="&gt;"/>
        <a:defRPr sz="32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®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ois.lejeune@inbw.be" TargetMode="External"/><Relationship Id="rId2" Type="http://schemas.openxmlformats.org/officeDocument/2006/relationships/hyperlink" Target="mailto:d.janssen@province.luxembourg.be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lampspw.wallonie.be/dgo4/conventiondesmaires/" TargetMode="External"/><Relationship Id="rId4" Type="http://schemas.openxmlformats.org/officeDocument/2006/relationships/hyperlink" Target="mailto:conventiondesmaires@spw.wallonie.b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mpspw.wallonie.be/dgo4/conventiondesmaires/appel-pollec-2020-resultats-depenses-eligibles-accompagn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Frederic\Documents\Logos\POLLE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26" y="2791101"/>
            <a:ext cx="3585372" cy="310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ous-titre 1"/>
          <p:cNvSpPr txBox="1">
            <a:spLocks/>
          </p:cNvSpPr>
          <p:nvPr/>
        </p:nvSpPr>
        <p:spPr>
          <a:xfrm>
            <a:off x="5054836" y="1933851"/>
            <a:ext cx="6757729" cy="241810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rgbClr val="464646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00709E"/>
                </a:solidFill>
                <a:latin typeface="Arial"/>
                <a:cs typeface="Arial"/>
              </a:rPr>
              <a:t>POLLEC 2021 :</a:t>
            </a:r>
          </a:p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94BF17"/>
                </a:solidFill>
                <a:latin typeface="Arial"/>
                <a:cs typeface="Arial"/>
              </a:rPr>
              <a:t>Comité d’Accompagnement</a:t>
            </a:r>
          </a:p>
          <a:p>
            <a:pPr fontAlgn="auto">
              <a:spcAft>
                <a:spcPts val="0"/>
              </a:spcAft>
            </a:pPr>
            <a:r>
              <a:rPr lang="fr-FR" sz="1800" b="1">
                <a:solidFill>
                  <a:srgbClr val="94BF17"/>
                </a:solidFill>
                <a:latin typeface="Arial"/>
                <a:cs typeface="Arial"/>
              </a:rPr>
              <a:t>Mobilisation, autres (thématiques 4, 6, 7)</a:t>
            </a:r>
            <a:endParaRPr lang="fr-FR" sz="1800" b="1">
              <a:solidFill>
                <a:srgbClr val="94BF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fr-FR" sz="4800" b="1"/>
          </a:p>
        </p:txBody>
      </p:sp>
    </p:spTree>
    <p:extLst>
      <p:ext uri="{BB962C8B-B14F-4D97-AF65-F5344CB8AC3E}">
        <p14:creationId xmlns:p14="http://schemas.microsoft.com/office/powerpoint/2010/main" val="196302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7403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Réussir à mobiliser les citoyens ; </a:t>
            </a: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L'élaboration d'un cahier des charges cohérent ; </a:t>
            </a: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Trouver des bâtiments communaux qui permettent de tester les différentes techniques d'isolation ; </a:t>
            </a: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Définir les modalités du chantier participatif. </a:t>
            </a:r>
          </a:p>
          <a:p>
            <a:pPr marL="342900" indent="-342900">
              <a:buFont typeface="Arial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r>
              <a:rPr lang="fr-FR" sz="2400" i="1">
                <a:solidFill>
                  <a:srgbClr val="0F709E"/>
                </a:solidFill>
                <a:latin typeface="+mn-lt"/>
                <a:cs typeface="Calibri"/>
              </a:rPr>
              <a:t>FACTEURS DE REUSSITE</a:t>
            </a: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La réponse favorable d'entrepreneurs ; </a:t>
            </a:r>
            <a:endParaRPr lang="fr-FR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La qualité des contacts avec les prestataires et les partenaires du projet.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r>
              <a:rPr lang="fr-FR" sz="2400" i="1">
                <a:solidFill>
                  <a:srgbClr val="0F709E"/>
                </a:solidFill>
                <a:latin typeface="+mn-lt"/>
                <a:cs typeface="Calibri"/>
              </a:rPr>
              <a:t>DISCUSSION</a:t>
            </a:r>
            <a:endParaRPr lang="fr-FR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5852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Chantiers participatifs - écoquartiers</a:t>
            </a:r>
            <a:endParaRPr lang="fr-BE" err="1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326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Définition du contexte et identification d'une question (5 minutes)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Maximum 5 questions d’éclaircissement 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Clarification du contexte (2 minutes)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Proposition de solution par le groupe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Synthèse des solutions par le CPC concerné (3 minutes)</a:t>
            </a:r>
            <a:endParaRPr lang="fr-FR"/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  <a:p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6058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3709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Définition du contexte et identification d'une question (5 minutes)</a:t>
            </a:r>
            <a:endParaRPr lang="fr-BE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Maximum 5 questions d’éclaircissement </a:t>
            </a:r>
            <a:endParaRPr lang="fr-BE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Clarification du contexte (2 minutes)</a:t>
            </a:r>
            <a:endParaRPr lang="fr-BE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Proposition de solution par le groupe</a:t>
            </a:r>
            <a:endParaRPr lang="fr-BE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Synthèse des solutions par le CPC concerné (3 minutes)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5217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Energie renouvelable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3809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Définition du contexte et identification d'une question (5 minutes)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Maximum 5 questions d’éclaircissement 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Clarification du contexte (2 minutes)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Proposition de solution par le groupe</a:t>
            </a:r>
          </a:p>
          <a:p>
            <a:r>
              <a:rPr lang="fr-FR" sz="2400" i="1">
                <a:solidFill>
                  <a:srgbClr val="0F709E"/>
                </a:solidFill>
                <a:latin typeface="+mn-lt"/>
              </a:rPr>
              <a:t>Synthèse des solutions par le CPC concerné (3 minutes)</a:t>
            </a:r>
            <a:endParaRPr lang="fr-FR"/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  <a:p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47529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7403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Définition du contexte et identification d'une question (5 minutes)</a:t>
            </a:r>
            <a:endParaRPr lang="fr-BE" sz="2400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Maximum 5 questions d’éclaircissement </a:t>
            </a:r>
            <a:endParaRPr lang="fr-BE" sz="2400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Clarification du contexte (2 minutes)</a:t>
            </a:r>
            <a:endParaRPr lang="fr-BE" sz="2400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Proposition de solution par le groupe</a:t>
            </a:r>
            <a:endParaRPr lang="fr-BE" sz="2400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Synthèse des solutions par le CPC concerné (3 minutes)</a:t>
            </a:r>
            <a:endParaRPr lang="fr-BE"/>
          </a:p>
          <a:p>
            <a:pPr marL="342900" indent="-342900">
              <a:buFont typeface="Arial,Sans-Serif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1753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Points clés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7915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462224" y="1267809"/>
            <a:ext cx="11465169" cy="67403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POINTS CLÉS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 u="sng">
                <a:solidFill>
                  <a:srgbClr val="0F709E"/>
                </a:solidFill>
                <a:latin typeface="+mn-lt"/>
              </a:rPr>
              <a:t>Chantiers participatifs – écoquartiers (objectif climatique + social) - Profondeville</a:t>
            </a:r>
          </a:p>
          <a:p>
            <a:r>
              <a:rPr lang="fr-BE" sz="2400" i="1">
                <a:solidFill>
                  <a:srgbClr val="0F709E"/>
                </a:solidFill>
                <a:latin typeface="+mn-lt"/>
              </a:rPr>
              <a:t>Projet d’habitat léger (collectif) : comment lever les craintes du voisinage, ‘démystifier’ ?</a:t>
            </a:r>
          </a:p>
          <a:p>
            <a:r>
              <a:rPr lang="fr-BE" sz="2400" i="1">
                <a:solidFill>
                  <a:srgbClr val="0F709E"/>
                </a:solidFill>
                <a:latin typeface="+mn-lt"/>
              </a:rPr>
              <a:t>	* Communication essentielle (témoignage des candidats, de personnes qui vivent en habitat léger)</a:t>
            </a:r>
          </a:p>
          <a:p>
            <a:r>
              <a:rPr lang="fr-BE" sz="2400" i="1">
                <a:solidFill>
                  <a:srgbClr val="0F709E"/>
                </a:solidFill>
                <a:latin typeface="+mn-lt"/>
              </a:rPr>
              <a:t>	* Lever l’anonymat, mettre en avant les personnes plutôt que le projet (presse, réseaux sociaux)</a:t>
            </a:r>
          </a:p>
          <a:p>
            <a:r>
              <a:rPr lang="fr-BE" sz="2400" i="1">
                <a:solidFill>
                  <a:srgbClr val="0F709E"/>
                </a:solidFill>
                <a:latin typeface="+mn-lt"/>
              </a:rPr>
              <a:t>	*Réflexions concrètes alimentation électrique, eau à bien anticiper (financement, répartition)	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4814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281354" y="1167326"/>
            <a:ext cx="11793416" cy="77559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POINTS CLÉS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200" i="1" u="sng">
                <a:solidFill>
                  <a:srgbClr val="0F709E"/>
                </a:solidFill>
                <a:latin typeface="+mn-lt"/>
              </a:rPr>
              <a:t>Chantiers participatifs – auto-isolation</a:t>
            </a:r>
          </a:p>
          <a:p>
            <a:r>
              <a:rPr lang="fr-BE" sz="2200" i="1">
                <a:solidFill>
                  <a:srgbClr val="0F709E"/>
                </a:solidFill>
                <a:latin typeface="+mn-lt"/>
              </a:rPr>
              <a:t>Problème d’identification des acteurs/prestataires/formateurs (+ rédaction </a:t>
            </a:r>
            <a:r>
              <a:rPr lang="fr-BE" sz="2200" i="1" err="1">
                <a:solidFill>
                  <a:srgbClr val="0F709E"/>
                </a:solidFill>
                <a:latin typeface="+mn-lt"/>
              </a:rPr>
              <a:t>cdch</a:t>
            </a:r>
            <a:r>
              <a:rPr lang="fr-BE" sz="2200" i="1">
                <a:solidFill>
                  <a:srgbClr val="0F709E"/>
                </a:solidFill>
                <a:latin typeface="+mn-lt"/>
              </a:rPr>
              <a:t>) – OK</a:t>
            </a:r>
          </a:p>
          <a:p>
            <a:r>
              <a:rPr lang="fr-BE" sz="2200" i="1">
                <a:solidFill>
                  <a:srgbClr val="0F709E"/>
                </a:solidFill>
                <a:latin typeface="+mn-lt"/>
              </a:rPr>
              <a:t>Problème d’identification des bâtiments publics (taille, efficacité, possibilités isolation toiture/plancher combles) – OK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Difficulté de mobilisation des citoyens aux formations (doser infos théoriques/pratiques)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*prévoir la possibilité dans le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cdch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 de reporter les formations…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*communication (‘classiques’: internet,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facebook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, bulletin communal, toutes-boîtes + vidéo, flyer magasins de bricolage, stands marchés/activités communales et événements, partenariats acteurs publics locaux, ‘gros’ salons –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Batibouw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, Bois et habitat, etc.), pré-inscriptions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*communication du SPW des projets vers les communes partenaires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*caractère collectif requis, éventuellement définir un nombre/% population à toucher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*s’assurer d’un minimum d’engagement des personnes formées – résultats, « charte », suivi du formateur (dans le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cdch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cf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 coût); sanctions?? Caution… adhésion plutôt que sanction)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*chiffrer le coût entreprise, les primes a priori (et budget privé a posteriori), achat groupé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2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987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883760"/>
              </p:ext>
            </p:extLst>
          </p:nvPr>
        </p:nvGraphicFramePr>
        <p:xfrm>
          <a:off x="655093" y="1430484"/>
          <a:ext cx="10945504" cy="4418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8661">
                  <a:extLst>
                    <a:ext uri="{9D8B030D-6E8A-4147-A177-3AD203B41FA5}">
                      <a16:colId xmlns:a16="http://schemas.microsoft.com/office/drawing/2014/main" val="1304941621"/>
                    </a:ext>
                  </a:extLst>
                </a:gridCol>
                <a:gridCol w="1911878">
                  <a:extLst>
                    <a:ext uri="{9D8B030D-6E8A-4147-A177-3AD203B41FA5}">
                      <a16:colId xmlns:a16="http://schemas.microsoft.com/office/drawing/2014/main" val="2477474577"/>
                    </a:ext>
                  </a:extLst>
                </a:gridCol>
                <a:gridCol w="6834965">
                  <a:extLst>
                    <a:ext uri="{9D8B030D-6E8A-4147-A177-3AD203B41FA5}">
                      <a16:colId xmlns:a16="http://schemas.microsoft.com/office/drawing/2014/main" val="1047578781"/>
                    </a:ext>
                  </a:extLst>
                </a:gridCol>
              </a:tblGrid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Accueil/Intro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Tour de table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7563873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Prolongation P20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 par la région sur les modalités de prolongation de P20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92535063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Chantiers participatifs – auto-isolation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50'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Présentation par les communes de leur projet respectif ; </a:t>
                      </a:r>
                      <a:endParaRPr lang="fr-FR"/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Freins et facteurs de succès ;</a:t>
                      </a: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Discussion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79903617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Chantiers participatifs - </a:t>
                      </a:r>
                      <a:r>
                        <a:rPr lang="fr-BE" sz="1800" err="1">
                          <a:effectLst/>
                        </a:rPr>
                        <a:t>éco-quartiers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25'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Présentation du projet ; </a:t>
                      </a: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Recherche de solutions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5015838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Energie renouvelable</a:t>
                      </a: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25'</a:t>
                      </a: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Présentation du projet ; </a:t>
                      </a:r>
                      <a:endParaRPr lang="en-US" sz="18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Recherche de solutions</a:t>
                      </a:r>
                      <a:endParaRPr lang="fr-BE"/>
                    </a:p>
                  </a:txBody>
                  <a:tcPr marL="44449" marR="44449" marT="0" marB="0" anchor="ctr"/>
                </a:tc>
                <a:extLst>
                  <a:ext uri="{0D108BD9-81ED-4DB2-BD59-A6C34878D82A}">
                    <a16:rowId xmlns:a16="http://schemas.microsoft.com/office/drawing/2014/main" val="2300992091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Conclusions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5’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Points clés de la réunion à retenir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13287544"/>
                  </a:ext>
                </a:extLst>
              </a:tr>
            </a:tbl>
          </a:graphicData>
        </a:graphic>
      </p:graphicFrame>
      <p:sp>
        <p:nvSpPr>
          <p:cNvPr id="5" name="Titre 4">
            <a:extLst>
              <a:ext uri="{FF2B5EF4-FFF2-40B4-BE49-F238E27FC236}">
                <a16:creationId xmlns:a16="http://schemas.microsoft.com/office/drawing/2014/main" id="{60817554-B0D4-4F52-AA21-8BDB5FEDB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18521"/>
            <a:ext cx="9696400" cy="1143000"/>
          </a:xfrm>
        </p:spPr>
        <p:txBody>
          <a:bodyPr>
            <a:normAutofit/>
          </a:bodyPr>
          <a:lstStyle/>
          <a:p>
            <a:r>
              <a:rPr lang="fr-BE" sz="3600" b="1"/>
              <a:t>Ordre du jour</a:t>
            </a:r>
            <a:endParaRPr lang="fr-BE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167327"/>
            <a:ext cx="11465169" cy="78175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POINTS CLÉS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r>
              <a:rPr lang="fr-BE" sz="2200" i="1" u="sng">
                <a:solidFill>
                  <a:srgbClr val="0F709E"/>
                </a:solidFill>
                <a:latin typeface="+mn-lt"/>
              </a:rPr>
              <a:t>Énergie renouvelable (Grez-Doiceau – PV)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Communautés d’énergie = cadre/statut particulier (complexe) pour partage d’énergie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*comment mobiliser les citoyens (+ le politique)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	- explications, sessions d’informations (complexe, nouveau) tarif&lt;social, public plus précaire, toutes-boîtes, relais via guichet d’énergie, vidéo ‘divertissante’ (plateformes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Powtoon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,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Canva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)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	- sensibiliser à l’usage rationnel de l’énergie, à une meilleure utilisation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*identifier les acteurs</a:t>
            </a:r>
          </a:p>
          <a:p>
            <a:r>
              <a:rPr lang="fr-FR" sz="2200" i="1">
                <a:solidFill>
                  <a:srgbClr val="0F709E"/>
                </a:solidFill>
                <a:latin typeface="+mn-lt"/>
              </a:rPr>
              <a:t>	*freins (besoin compteur intelligent, grille tarifaire/coûts de distribution,  décrochage des panneaux PV)</a:t>
            </a:r>
          </a:p>
          <a:p>
            <a:pPr lvl="4"/>
            <a:r>
              <a:rPr lang="fr-FR" sz="2200" i="1">
                <a:solidFill>
                  <a:srgbClr val="0F709E"/>
                </a:solidFill>
                <a:latin typeface="+mn-lt"/>
              </a:rPr>
              <a:t>Infos Commune voisine (Wavre), </a:t>
            </a:r>
            <a:r>
              <a:rPr lang="fr-FR" sz="2200" i="1" err="1">
                <a:solidFill>
                  <a:srgbClr val="0F709E"/>
                </a:solidFill>
                <a:latin typeface="+mn-lt"/>
              </a:rPr>
              <a:t>Resa</a:t>
            </a:r>
            <a:r>
              <a:rPr lang="fr-FR" sz="2200" i="1">
                <a:solidFill>
                  <a:srgbClr val="0F709E"/>
                </a:solidFill>
                <a:latin typeface="+mn-lt"/>
              </a:rPr>
              <a:t> ?</a:t>
            </a:r>
          </a:p>
          <a:p>
            <a:pPr lvl="4"/>
            <a:r>
              <a:rPr lang="fr-FR" sz="2200" i="1">
                <a:solidFill>
                  <a:srgbClr val="0F709E"/>
                </a:solidFill>
                <a:latin typeface="+mn-lt"/>
              </a:rPr>
              <a:t>Stockage d’énergie collectif ? Équilibre offre/demande, réflexions chez le GRD – qui indemnise qui ?</a:t>
            </a:r>
          </a:p>
          <a:p>
            <a:pPr marL="2171700" lvl="4" indent="-342900">
              <a:buFontTx/>
              <a:buChar char="-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753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B44A72C7-403A-437C-9866-82138F22A7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r-FR" sz="2800">
                <a:latin typeface="Helvetica"/>
                <a:cs typeface="Helvetica"/>
              </a:rPr>
              <a:t>Contact:</a:t>
            </a:r>
          </a:p>
          <a:p>
            <a:r>
              <a:rPr lang="fr-FR">
                <a:latin typeface="Helvetica"/>
                <a:cs typeface="Helvetica"/>
                <a:hlinkClick r:id="rId2"/>
              </a:rPr>
              <a:t>d.janssen@province.luxembourg.be</a:t>
            </a:r>
            <a:endParaRPr lang="fr-FR">
              <a:latin typeface="Helvetica"/>
              <a:cs typeface="Helvetica"/>
            </a:endParaRPr>
          </a:p>
          <a:p>
            <a:r>
              <a:rPr lang="fr-FR">
                <a:latin typeface="Helvetica"/>
                <a:cs typeface="Helvetica"/>
                <a:hlinkClick r:id="rId3"/>
              </a:rPr>
              <a:t>francois.lejeune@inbw.be</a:t>
            </a:r>
            <a:r>
              <a:rPr lang="fr-FR">
                <a:latin typeface="Helvetica"/>
                <a:cs typeface="Helvetica"/>
              </a:rPr>
              <a:t> </a:t>
            </a:r>
          </a:p>
          <a:p>
            <a:r>
              <a:rPr lang="fr-FR" sz="2800">
                <a:latin typeface="Helvetica"/>
                <a:cs typeface="Helvetica"/>
                <a:hlinkClick r:id="rId4"/>
              </a:rPr>
              <a:t>conventiondesmaires@spw.wallonie.be</a:t>
            </a:r>
            <a:r>
              <a:rPr lang="fr-FR">
                <a:latin typeface="Helvetica"/>
                <a:cs typeface="Helvetica"/>
              </a:rPr>
              <a:t> </a:t>
            </a:r>
            <a:endParaRPr lang="fr-FR" sz="2800"/>
          </a:p>
          <a:p>
            <a:r>
              <a:rPr lang="fr-FR" sz="2800">
                <a:latin typeface="Helvetica"/>
                <a:cs typeface="Helvetica"/>
              </a:rPr>
              <a:t>Site internet </a:t>
            </a:r>
            <a:r>
              <a:rPr lang="fr-FR">
                <a:latin typeface="Helvetica"/>
                <a:cs typeface="Helvetica"/>
              </a:rPr>
              <a:t>: </a:t>
            </a:r>
            <a:r>
              <a:rPr lang="fr-FR">
                <a:latin typeface="Helvetica"/>
                <a:cs typeface="Helvetic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conventiondesmaires.wallonie.be</a:t>
            </a:r>
            <a:endParaRPr lang="fr-FR">
              <a:latin typeface="Helvetica"/>
              <a:cs typeface="Helvetica"/>
            </a:endParaRPr>
          </a:p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49761-883E-4B30-99BF-0902E0AA7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>
                <a:latin typeface="+mn-lt"/>
                <a:cs typeface="Helvetica"/>
              </a:rPr>
              <a:t>Merci pour votre </a:t>
            </a:r>
            <a:r>
              <a:rPr lang="fr-FR">
                <a:latin typeface="+mn-lt"/>
                <a:cs typeface="Helvetica"/>
              </a:rPr>
              <a:t>participation</a:t>
            </a:r>
            <a:r>
              <a:rPr lang="fr-FR" sz="4400">
                <a:latin typeface="+mn-lt"/>
                <a:cs typeface="Helvetica"/>
              </a:rPr>
              <a:t>!</a:t>
            </a:r>
            <a:endParaRPr lang="fr-BE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9052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Tour de table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166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TOUR DE TABLE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Commune</a:t>
            </a: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Projet développé (auto-isolation, écoquartier, énergie renouvelable)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Etat d’avancement (CSC, bon de commande, mise en œuvre, réception définitive)</a:t>
            </a: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modalités de prolongation de P20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717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B0D570-A779-F539-E079-A8F7D890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Prolongation POLLEC 2020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FE32D5-DDA9-799B-09BA-CF968BB6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de la fin du subside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POLLEC 2020 investissement au 30 juin </a:t>
            </a: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2024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lvl="1">
              <a:lnSpc>
                <a:spcPct val="250000"/>
              </a:lnSpc>
            </a:pPr>
            <a:r>
              <a:rPr lang="fr-BE" sz="1400">
                <a:latin typeface="Calibri" panose="020F0502020204030204" pitchFamily="34" charset="0"/>
                <a:ea typeface="Times New Roman" panose="02020603050405020304" pitchFamily="18" charset="0"/>
              </a:rPr>
              <a:t>Rapport final à remettre au plus tard le 31 décembre 2024</a:t>
            </a:r>
            <a:endParaRPr lang="fr-BE" sz="14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suppression de l’échéance pour l’attribution des marchés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liés aux projets d’investissement </a:t>
            </a: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latin typeface="Calibri" panose="020F0502020204030204" pitchFamily="34" charset="0"/>
                <a:ea typeface="Times New Roman" panose="02020603050405020304" pitchFamily="18" charset="0"/>
              </a:rPr>
              <a:t>Notification</a:t>
            </a:r>
            <a:r>
              <a:rPr lang="fr-BE" sz="1800">
                <a:latin typeface="Calibri" panose="020F0502020204030204" pitchFamily="34" charset="0"/>
                <a:ea typeface="Times New Roman" panose="02020603050405020304" pitchFamily="18" charset="0"/>
              </a:rPr>
              <a:t> de l’AM modifié via Nemo</a:t>
            </a: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Version consolidée des AM sur le site internet: 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Appels POLLEC  : suivi des subventions et rapportage </a:t>
            </a:r>
            <a:endParaRPr lang="fr-BE" sz="18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3F877C-E1E7-4061-6F42-F4AB677EB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307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Chantiers participatifs – auto-isolation</a:t>
            </a:r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86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PRESENTATION DE VOS PROJETS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Quelles sont les spécificités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Des réussites à mettre en avant ?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5 minutes par personne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28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Freins majeurs &amp; facteurs de réussite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050916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1F4B4CD1FEF343B23C5944BC29E410" ma:contentTypeVersion="13" ma:contentTypeDescription="Crée un document." ma:contentTypeScope="" ma:versionID="edaf8f4481c41a51e39f00bc049b7de2">
  <xsd:schema xmlns:xsd="http://www.w3.org/2001/XMLSchema" xmlns:xs="http://www.w3.org/2001/XMLSchema" xmlns:p="http://schemas.microsoft.com/office/2006/metadata/properties" xmlns:ns2="f5ae29e3-a5aa-4517-9d4a-3f410a5ecab0" xmlns:ns3="dbb9d2de-24cd-4fca-a4fa-2684fc1f86b2" targetNamespace="http://schemas.microsoft.com/office/2006/metadata/properties" ma:root="true" ma:fieldsID="2add7e36c725cc3d3ac6c7b25e4320a3" ns2:_="" ns3:_="">
    <xsd:import namespace="f5ae29e3-a5aa-4517-9d4a-3f410a5ecab0"/>
    <xsd:import namespace="dbb9d2de-24cd-4fca-a4fa-2684fc1f8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e29e3-a5aa-4517-9d4a-3f410a5ec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d2de-24cd-4fca-a4fa-2684fc1f86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8e1f3a4-4378-4bc3-9290-3725e9c14b11}" ma:internalName="TaxCatchAll" ma:showField="CatchAllData" ma:web="dbb9d2de-24cd-4fca-a4fa-2684fc1f8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bb9d2de-24cd-4fca-a4fa-2684fc1f86b2">
      <UserInfo>
        <DisplayName/>
        <AccountId xsi:nil="true"/>
        <AccountType/>
      </UserInfo>
    </SharedWithUsers>
    <lcf76f155ced4ddcb4097134ff3c332f xmlns="f5ae29e3-a5aa-4517-9d4a-3f410a5ecab0">
      <Terms xmlns="http://schemas.microsoft.com/office/infopath/2007/PartnerControls"/>
    </lcf76f155ced4ddcb4097134ff3c332f>
    <TaxCatchAll xmlns="dbb9d2de-24cd-4fca-a4fa-2684fc1f86b2" xsi:nil="true"/>
  </documentManagement>
</p:properties>
</file>

<file path=customXml/itemProps1.xml><?xml version="1.0" encoding="utf-8"?>
<ds:datastoreItem xmlns:ds="http://schemas.openxmlformats.org/officeDocument/2006/customXml" ds:itemID="{07BB3743-4174-436E-B80D-EE9ACC973B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75CE30-C682-4F93-A2C0-F4F8D6554B2B}">
  <ds:schemaRefs>
    <ds:schemaRef ds:uri="dbb9d2de-24cd-4fca-a4fa-2684fc1f86b2"/>
    <ds:schemaRef ds:uri="f5ae29e3-a5aa-4517-9d4a-3f410a5ecab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D228D07-DC73-4D97-9B67-DA0AC4698E68}">
  <ds:schemaRefs>
    <ds:schemaRef ds:uri="dbb9d2de-24cd-4fca-a4fa-2684fc1f86b2"/>
    <ds:schemaRef ds:uri="f5ae29e3-a5aa-4517-9d4a-3f410a5ecab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21</Slides>
  <Notes>19</Notes>
  <HiddenSlides>2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Conception personnalisée</vt:lpstr>
      <vt:lpstr>PowerPoint Presentation</vt:lpstr>
      <vt:lpstr>Ordre du jour</vt:lpstr>
      <vt:lpstr>PowerPoint Presentation</vt:lpstr>
      <vt:lpstr>PowerPoint Presentation</vt:lpstr>
      <vt:lpstr>PowerPoint Presentation</vt:lpstr>
      <vt:lpstr>Prolongation POLLEC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Fanny Mertz</dc:creator>
  <cp:revision>1</cp:revision>
  <dcterms:created xsi:type="dcterms:W3CDTF">2015-12-18T10:09:43Z</dcterms:created>
  <dcterms:modified xsi:type="dcterms:W3CDTF">2023-06-19T13:59:39Z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0x010100C71F4B4CD1FEF343B23C5944BC29E410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xd_Signature">
    <vt:bool>false</vt:bool>
  </property>
  <property fmtid="{D5CDD505-2E9C-101B-9397-08002B2CF9AE}" pid="8" name="Order">
    <vt:lpwstr>2015600.00000000</vt:lpwstr>
  </property>
  <property fmtid="{D5CDD505-2E9C-101B-9397-08002B2CF9AE}" pid="9" name="TriggerFlowInfo">
    <vt:lpwstr/>
  </property>
  <property fmtid="{D5CDD505-2E9C-101B-9397-08002B2CF9AE}" pid="10" name="MSIP_Label_e72a09c5-6e26-4737-a926-47ef1ab198ae_Enabled">
    <vt:lpwstr>true</vt:lpwstr>
  </property>
  <property fmtid="{D5CDD505-2E9C-101B-9397-08002B2CF9AE}" pid="11" name="MSIP_Label_e72a09c5-6e26-4737-a926-47ef1ab198ae_SetDate">
    <vt:lpwstr>2023-06-12T06:56:21Z</vt:lpwstr>
  </property>
  <property fmtid="{D5CDD505-2E9C-101B-9397-08002B2CF9AE}" pid="12" name="MSIP_Label_e72a09c5-6e26-4737-a926-47ef1ab198ae_Method">
    <vt:lpwstr>Standard</vt:lpwstr>
  </property>
  <property fmtid="{D5CDD505-2E9C-101B-9397-08002B2CF9AE}" pid="13" name="MSIP_Label_e72a09c5-6e26-4737-a926-47ef1ab198ae_Name">
    <vt:lpwstr>e72a09c5-6e26-4737-a926-47ef1ab198ae</vt:lpwstr>
  </property>
  <property fmtid="{D5CDD505-2E9C-101B-9397-08002B2CF9AE}" pid="14" name="MSIP_Label_e72a09c5-6e26-4737-a926-47ef1ab198ae_SiteId">
    <vt:lpwstr>1f816a84-7aa6-4a56-b22a-7b3452fa8681</vt:lpwstr>
  </property>
  <property fmtid="{D5CDD505-2E9C-101B-9397-08002B2CF9AE}" pid="15" name="MSIP_Label_e72a09c5-6e26-4737-a926-47ef1ab198ae_ActionId">
    <vt:lpwstr>0899bc52-1ba8-40fd-93d2-ee1738586b7c</vt:lpwstr>
  </property>
  <property fmtid="{D5CDD505-2E9C-101B-9397-08002B2CF9AE}" pid="16" name="MSIP_Label_e72a09c5-6e26-4737-a926-47ef1ab198ae_ContentBits">
    <vt:lpwstr>8</vt:lpwstr>
  </property>
  <property fmtid="{D5CDD505-2E9C-101B-9397-08002B2CF9AE}" pid="17" name="MediaServiceImageTags">
    <vt:lpwstr/>
  </property>
</Properties>
</file>