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35"/>
  </p:notesMasterIdLst>
  <p:handoutMasterIdLst>
    <p:handoutMasterId r:id="rId36"/>
  </p:handoutMasterIdLst>
  <p:sldIdLst>
    <p:sldId id="256" r:id="rId5"/>
    <p:sldId id="643" r:id="rId6"/>
    <p:sldId id="651" r:id="rId7"/>
    <p:sldId id="280" r:id="rId8"/>
    <p:sldId id="652" r:id="rId9"/>
    <p:sldId id="666" r:id="rId10"/>
    <p:sldId id="653" r:id="rId11"/>
    <p:sldId id="258" r:id="rId12"/>
    <p:sldId id="512" r:id="rId13"/>
    <p:sldId id="515" r:id="rId14"/>
    <p:sldId id="516" r:id="rId15"/>
    <p:sldId id="517" r:id="rId16"/>
    <p:sldId id="654" r:id="rId17"/>
    <p:sldId id="668" r:id="rId18"/>
    <p:sldId id="667" r:id="rId19"/>
    <p:sldId id="659" r:id="rId20"/>
    <p:sldId id="655" r:id="rId21"/>
    <p:sldId id="664" r:id="rId22"/>
    <p:sldId id="679" r:id="rId23"/>
    <p:sldId id="675" r:id="rId24"/>
    <p:sldId id="674" r:id="rId25"/>
    <p:sldId id="673" r:id="rId26"/>
    <p:sldId id="671" r:id="rId27"/>
    <p:sldId id="672" r:id="rId28"/>
    <p:sldId id="677" r:id="rId29"/>
    <p:sldId id="678" r:id="rId30"/>
    <p:sldId id="656" r:id="rId31"/>
    <p:sldId id="660" r:id="rId32"/>
    <p:sldId id="680" r:id="rId33"/>
    <p:sldId id="641" r:id="rId34"/>
  </p:sldIdLst>
  <p:sldSz cx="12192000" cy="6858000"/>
  <p:notesSz cx="7099300" cy="10234613"/>
  <p:defaultTextStyle>
    <a:defPPr>
      <a:defRPr lang="fr-B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Section par défaut" id="{88BD488A-B855-406E-ADC6-27A6EEA78DA2}">
          <p14:sldIdLst>
            <p14:sldId id="256"/>
            <p14:sldId id="643"/>
            <p14:sldId id="651"/>
            <p14:sldId id="280"/>
            <p14:sldId id="652"/>
            <p14:sldId id="666"/>
            <p14:sldId id="653"/>
            <p14:sldId id="258"/>
            <p14:sldId id="512"/>
            <p14:sldId id="515"/>
            <p14:sldId id="516"/>
            <p14:sldId id="517"/>
            <p14:sldId id="654"/>
            <p14:sldId id="668"/>
            <p14:sldId id="667"/>
            <p14:sldId id="659"/>
            <p14:sldId id="655"/>
            <p14:sldId id="664"/>
            <p14:sldId id="679"/>
            <p14:sldId id="675"/>
            <p14:sldId id="674"/>
            <p14:sldId id="673"/>
            <p14:sldId id="671"/>
            <p14:sldId id="672"/>
            <p14:sldId id="677"/>
            <p14:sldId id="678"/>
            <p14:sldId id="656"/>
            <p14:sldId id="660"/>
            <p14:sldId id="680"/>
            <p14:sldId id="64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éphane COOLS" initials="StC"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BC0D"/>
    <a:srgbClr val="0F709E"/>
    <a:srgbClr val="F7FFFF"/>
    <a:srgbClr val="2A7799"/>
    <a:srgbClr val="0B6582"/>
    <a:srgbClr val="227293"/>
    <a:srgbClr val="0B658F"/>
    <a:srgbClr val="D9F67E"/>
    <a:srgbClr val="D2F466"/>
    <a:srgbClr val="F8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48359E-49F8-476D-BEAE-597EEF1AC93E}" v="1228" dt="2023-06-29T08:19:28.453"/>
    <p1510:client id="{E686DD52-E0C2-4845-A260-D84BEBE25218}" vWet="4" dt="2023-06-27T16:05:14.351"/>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Style à thème 2 - Accentuation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Style léger 1 - Accentuation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guide orient="horz" pos="3223"/>
        <p:guide pos="223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CCIRILLI Sara" userId="96fe5c5a-cfb2-4fa5-b1f2-56a49af2c582" providerId="ADAL" clId="{1948359E-49F8-476D-BEAE-597EEF1AC93E}"/>
    <pc:docChg chg="undo custSel modSld">
      <pc:chgData name="PICCIRILLI Sara" userId="96fe5c5a-cfb2-4fa5-b1f2-56a49af2c582" providerId="ADAL" clId="{1948359E-49F8-476D-BEAE-597EEF1AC93E}" dt="2023-06-29T08:19:28.454" v="1227" actId="20577"/>
      <pc:docMkLst>
        <pc:docMk/>
      </pc:docMkLst>
      <pc:sldChg chg="modSp mod">
        <pc:chgData name="PICCIRILLI Sara" userId="96fe5c5a-cfb2-4fa5-b1f2-56a49af2c582" providerId="ADAL" clId="{1948359E-49F8-476D-BEAE-597EEF1AC93E}" dt="2023-06-28T11:50:55.762" v="858" actId="404"/>
        <pc:sldMkLst>
          <pc:docMk/>
          <pc:sldMk cId="494814074" sldId="660"/>
        </pc:sldMkLst>
        <pc:spChg chg="mod">
          <ac:chgData name="PICCIRILLI Sara" userId="96fe5c5a-cfb2-4fa5-b1f2-56a49af2c582" providerId="ADAL" clId="{1948359E-49F8-476D-BEAE-597EEF1AC93E}" dt="2023-06-28T11:50:55.762" v="858" actId="404"/>
          <ac:spMkLst>
            <pc:docMk/>
            <pc:sldMk cId="494814074" sldId="660"/>
            <ac:spMk id="5" creationId="{00000000-0000-0000-0000-000000000000}"/>
          </ac:spMkLst>
        </pc:spChg>
      </pc:sldChg>
      <pc:sldChg chg="modSp mod">
        <pc:chgData name="PICCIRILLI Sara" userId="96fe5c5a-cfb2-4fa5-b1f2-56a49af2c582" providerId="ADAL" clId="{1948359E-49F8-476D-BEAE-597EEF1AC93E}" dt="2023-06-29T08:19:28.454" v="1227" actId="20577"/>
        <pc:sldMkLst>
          <pc:docMk/>
          <pc:sldMk cId="2846232427" sldId="672"/>
        </pc:sldMkLst>
        <pc:spChg chg="mod">
          <ac:chgData name="PICCIRILLI Sara" userId="96fe5c5a-cfb2-4fa5-b1f2-56a49af2c582" providerId="ADAL" clId="{1948359E-49F8-476D-BEAE-597EEF1AC93E}" dt="2023-06-29T08:19:28.454" v="1227" actId="20577"/>
          <ac:spMkLst>
            <pc:docMk/>
            <pc:sldMk cId="2846232427" sldId="672"/>
            <ac:spMk id="3" creationId="{A88CA4A6-3CE7-27C2-8907-B7A09927D1DB}"/>
          </ac:spMkLst>
        </pc:spChg>
      </pc:sldChg>
      <pc:sldChg chg="modSp mod">
        <pc:chgData name="PICCIRILLI Sara" userId="96fe5c5a-cfb2-4fa5-b1f2-56a49af2c582" providerId="ADAL" clId="{1948359E-49F8-476D-BEAE-597EEF1AC93E}" dt="2023-06-28T11:54:57.184" v="1177" actId="6549"/>
        <pc:sldMkLst>
          <pc:docMk/>
          <pc:sldMk cId="2689940205" sldId="680"/>
        </pc:sldMkLst>
        <pc:spChg chg="mod">
          <ac:chgData name="PICCIRILLI Sara" userId="96fe5c5a-cfb2-4fa5-b1f2-56a49af2c582" providerId="ADAL" clId="{1948359E-49F8-476D-BEAE-597EEF1AC93E}" dt="2023-06-28T11:54:57.184" v="1177" actId="6549"/>
          <ac:spMkLst>
            <pc:docMk/>
            <pc:sldMk cId="2689940205" sldId="680"/>
            <ac:spMk id="3" creationId="{6AD46A7C-C952-3583-8483-9DFC7A49EE22}"/>
          </ac:spMkLst>
        </pc:spChg>
        <pc:picChg chg="mod modCrop">
          <ac:chgData name="PICCIRILLI Sara" userId="96fe5c5a-cfb2-4fa5-b1f2-56a49af2c582" providerId="ADAL" clId="{1948359E-49F8-476D-BEAE-597EEF1AC93E}" dt="2023-06-28T11:54:51.353" v="1176" actId="1076"/>
          <ac:picMkLst>
            <pc:docMk/>
            <pc:sldMk cId="2689940205" sldId="680"/>
            <ac:picMk id="6" creationId="{EA0DEE03-3D65-62CC-418E-79227B833710}"/>
          </ac:picMkLst>
        </pc:picChg>
      </pc:sldChg>
    </pc:docChg>
  </pc:docChgLst>
  <pc:docChgLst>
    <pc:chgData name="PICCIRILLI Sara" userId="96fe5c5a-cfb2-4fa5-b1f2-56a49af2c582" providerId="ADAL" clId="{1315459C-173F-46F6-B92C-1EA5B6605FF3}"/>
    <pc:docChg chg="custSel addSld delSld modSld sldOrd modSection">
      <pc:chgData name="PICCIRILLI Sara" userId="96fe5c5a-cfb2-4fa5-b1f2-56a49af2c582" providerId="ADAL" clId="{1315459C-173F-46F6-B92C-1EA5B6605FF3}" dt="2023-06-27T16:11:28.630" v="250" actId="6549"/>
      <pc:docMkLst>
        <pc:docMk/>
      </pc:docMkLst>
      <pc:sldChg chg="modSp mod">
        <pc:chgData name="PICCIRILLI Sara" userId="96fe5c5a-cfb2-4fa5-b1f2-56a49af2c582" providerId="ADAL" clId="{1315459C-173F-46F6-B92C-1EA5B6605FF3}" dt="2023-06-27T16:11:28.630" v="250" actId="6549"/>
        <pc:sldMkLst>
          <pc:docMk/>
          <pc:sldMk cId="790522560" sldId="641"/>
        </pc:sldMkLst>
        <pc:spChg chg="mod">
          <ac:chgData name="PICCIRILLI Sara" userId="96fe5c5a-cfb2-4fa5-b1f2-56a49af2c582" providerId="ADAL" clId="{1315459C-173F-46F6-B92C-1EA5B6605FF3}" dt="2023-06-27T16:11:28.630" v="250" actId="6549"/>
          <ac:spMkLst>
            <pc:docMk/>
            <pc:sldMk cId="790522560" sldId="641"/>
            <ac:spMk id="2" creationId="{B44A72C7-403A-437C-9866-82138F22A701}"/>
          </ac:spMkLst>
        </pc:spChg>
      </pc:sldChg>
      <pc:sldChg chg="mod modShow">
        <pc:chgData name="PICCIRILLI Sara" userId="96fe5c5a-cfb2-4fa5-b1f2-56a49af2c582" providerId="ADAL" clId="{1315459C-173F-46F6-B92C-1EA5B6605FF3}" dt="2023-06-27T16:01:39.138" v="1" actId="729"/>
        <pc:sldMkLst>
          <pc:docMk/>
          <pc:sldMk cId="3985217446" sldId="659"/>
        </pc:sldMkLst>
      </pc:sldChg>
      <pc:sldChg chg="del">
        <pc:chgData name="PICCIRILLI Sara" userId="96fe5c5a-cfb2-4fa5-b1f2-56a49af2c582" providerId="ADAL" clId="{1315459C-173F-46F6-B92C-1EA5B6605FF3}" dt="2023-06-27T16:01:21.964" v="0" actId="2696"/>
        <pc:sldMkLst>
          <pc:docMk/>
          <pc:sldMk cId="3945549783" sldId="676"/>
        </pc:sldMkLst>
      </pc:sldChg>
      <pc:sldChg chg="ord">
        <pc:chgData name="PICCIRILLI Sara" userId="96fe5c5a-cfb2-4fa5-b1f2-56a49af2c582" providerId="ADAL" clId="{1315459C-173F-46F6-B92C-1EA5B6605FF3}" dt="2023-06-27T16:01:49.762" v="3"/>
        <pc:sldMkLst>
          <pc:docMk/>
          <pc:sldMk cId="2090088842" sldId="679"/>
        </pc:sldMkLst>
      </pc:sldChg>
      <pc:sldChg chg="addSp modSp new mod">
        <pc:chgData name="PICCIRILLI Sara" userId="96fe5c5a-cfb2-4fa5-b1f2-56a49af2c582" providerId="ADAL" clId="{1315459C-173F-46F6-B92C-1EA5B6605FF3}" dt="2023-06-27T16:08:44.245" v="186" actId="1076"/>
        <pc:sldMkLst>
          <pc:docMk/>
          <pc:sldMk cId="2689940205" sldId="680"/>
        </pc:sldMkLst>
        <pc:spChg chg="mod">
          <ac:chgData name="PICCIRILLI Sara" userId="96fe5c5a-cfb2-4fa5-b1f2-56a49af2c582" providerId="ADAL" clId="{1315459C-173F-46F6-B92C-1EA5B6605FF3}" dt="2023-06-27T16:02:14.150" v="13" actId="20577"/>
          <ac:spMkLst>
            <pc:docMk/>
            <pc:sldMk cId="2689940205" sldId="680"/>
            <ac:spMk id="2" creationId="{EB699C4C-9D41-9078-DDFC-11156B5E2566}"/>
          </ac:spMkLst>
        </pc:spChg>
        <pc:spChg chg="mod">
          <ac:chgData name="PICCIRILLI Sara" userId="96fe5c5a-cfb2-4fa5-b1f2-56a49af2c582" providerId="ADAL" clId="{1315459C-173F-46F6-B92C-1EA5B6605FF3}" dt="2023-06-27T16:06:43.820" v="185" actId="11"/>
          <ac:spMkLst>
            <pc:docMk/>
            <pc:sldMk cId="2689940205" sldId="680"/>
            <ac:spMk id="3" creationId="{6AD46A7C-C952-3583-8483-9DFC7A49EE22}"/>
          </ac:spMkLst>
        </pc:spChg>
        <pc:picChg chg="add mod">
          <ac:chgData name="PICCIRILLI Sara" userId="96fe5c5a-cfb2-4fa5-b1f2-56a49af2c582" providerId="ADAL" clId="{1315459C-173F-46F6-B92C-1EA5B6605FF3}" dt="2023-06-27T16:08:44.245" v="186" actId="1076"/>
          <ac:picMkLst>
            <pc:docMk/>
            <pc:sldMk cId="2689940205" sldId="680"/>
            <ac:picMk id="6" creationId="{EA0DEE03-3D65-62CC-418E-79227B833710}"/>
          </ac:picMkLst>
        </pc:picChg>
      </pc:sldChg>
    </pc:docChg>
  </pc:docChgLst>
  <pc:docChgLst>
    <pc:chgData name="DORN Marie-Eve" userId="S::marieeve.dorn@spw.wallonie.be::acc8d725-6c77-472e-9b4f-b59b3618b4cd" providerId="AD" clId="Web-{B709F265-A8ED-691C-8458-539A38DF20DB}"/>
    <pc:docChg chg="modSld">
      <pc:chgData name="DORN Marie-Eve" userId="S::marieeve.dorn@spw.wallonie.be::acc8d725-6c77-472e-9b4f-b59b3618b4cd" providerId="AD" clId="Web-{B709F265-A8ED-691C-8458-539A38DF20DB}" dt="2023-06-23T08:35:01.992" v="2" actId="20577"/>
      <pc:docMkLst>
        <pc:docMk/>
      </pc:docMkLst>
      <pc:sldChg chg="modSp">
        <pc:chgData name="DORN Marie-Eve" userId="S::marieeve.dorn@spw.wallonie.be::acc8d725-6c77-472e-9b4f-b59b3618b4cd" providerId="AD" clId="Web-{B709F265-A8ED-691C-8458-539A38DF20DB}" dt="2023-06-23T08:35:01.992" v="2" actId="20577"/>
        <pc:sldMkLst>
          <pc:docMk/>
          <pc:sldMk cId="2497633879" sldId="671"/>
        </pc:sldMkLst>
        <pc:spChg chg="mod">
          <ac:chgData name="DORN Marie-Eve" userId="S::marieeve.dorn@spw.wallonie.be::acc8d725-6c77-472e-9b4f-b59b3618b4cd" providerId="AD" clId="Web-{B709F265-A8ED-691C-8458-539A38DF20DB}" dt="2023-06-23T08:35:01.992" v="2" actId="20577"/>
          <ac:spMkLst>
            <pc:docMk/>
            <pc:sldMk cId="2497633879" sldId="671"/>
            <ac:spMk id="3" creationId="{C019FDCF-4B45-887A-1385-A144BF2AFE00}"/>
          </ac:spMkLst>
        </pc:spChg>
      </pc:sldChg>
    </pc:docChg>
  </pc:docChgLst>
  <pc:docChgLst>
    <pc:chgData name="DORN Marie-Eve" userId="S::marieeve.dorn@spw.wallonie.be::acc8d725-6c77-472e-9b4f-b59b3618b4cd" providerId="AD" clId="Web-{84182CDE-6AAA-5EAF-1B58-2105D6832731}"/>
    <pc:docChg chg="modSld">
      <pc:chgData name="DORN Marie-Eve" userId="S::marieeve.dorn@spw.wallonie.be::acc8d725-6c77-472e-9b4f-b59b3618b4cd" providerId="AD" clId="Web-{84182CDE-6AAA-5EAF-1B58-2105D6832731}" dt="2023-06-23T08:34:11.288" v="246" actId="20577"/>
      <pc:docMkLst>
        <pc:docMk/>
      </pc:docMkLst>
      <pc:sldChg chg="modSp">
        <pc:chgData name="DORN Marie-Eve" userId="S::marieeve.dorn@spw.wallonie.be::acc8d725-6c77-472e-9b4f-b59b3618b4cd" providerId="AD" clId="Web-{84182CDE-6AAA-5EAF-1B58-2105D6832731}" dt="2023-06-23T08:07:30.007" v="1"/>
        <pc:sldMkLst>
          <pc:docMk/>
          <pc:sldMk cId="0" sldId="643"/>
        </pc:sldMkLst>
        <pc:graphicFrameChg chg="mod modGraphic">
          <ac:chgData name="DORN Marie-Eve" userId="S::marieeve.dorn@spw.wallonie.be::acc8d725-6c77-472e-9b4f-b59b3618b4cd" providerId="AD" clId="Web-{84182CDE-6AAA-5EAF-1B58-2105D6832731}" dt="2023-06-23T08:07:30.007" v="1"/>
          <ac:graphicFrameMkLst>
            <pc:docMk/>
            <pc:sldMk cId="0" sldId="643"/>
            <ac:graphicFrameMk id="4" creationId="{00000000-0000-0000-0000-000000000000}"/>
          </ac:graphicFrameMkLst>
        </pc:graphicFrameChg>
      </pc:sldChg>
      <pc:sldChg chg="modSp">
        <pc:chgData name="DORN Marie-Eve" userId="S::marieeve.dorn@spw.wallonie.be::acc8d725-6c77-472e-9b4f-b59b3618b4cd" providerId="AD" clId="Web-{84182CDE-6AAA-5EAF-1B58-2105D6832731}" dt="2023-06-23T08:34:11.288" v="246" actId="20577"/>
        <pc:sldMkLst>
          <pc:docMk/>
          <pc:sldMk cId="2497633879" sldId="671"/>
        </pc:sldMkLst>
        <pc:spChg chg="mod">
          <ac:chgData name="DORN Marie-Eve" userId="S::marieeve.dorn@spw.wallonie.be::acc8d725-6c77-472e-9b4f-b59b3618b4cd" providerId="AD" clId="Web-{84182CDE-6AAA-5EAF-1B58-2105D6832731}" dt="2023-06-23T08:34:11.288" v="246" actId="20577"/>
          <ac:spMkLst>
            <pc:docMk/>
            <pc:sldMk cId="2497633879" sldId="671"/>
            <ac:spMk id="3" creationId="{C019FDCF-4B45-887A-1385-A144BF2AFE00}"/>
          </ac:spMkLst>
        </pc:spChg>
      </pc:sldChg>
    </pc:docChg>
  </pc:docChgLst>
  <pc:docChgLst>
    <pc:chgData name="Simon Capron" userId="318aba59-f985-4b1e-af57-72c0660faa93" providerId="ADAL" clId="{E686DD52-E0C2-4845-A260-D84BEBE25218}"/>
    <pc:docChg chg="undo custSel addSld delSld modSld modSection">
      <pc:chgData name="Simon Capron" userId="318aba59-f985-4b1e-af57-72c0660faa93" providerId="ADAL" clId="{E686DD52-E0C2-4845-A260-D84BEBE25218}" dt="2023-06-23T09:26:52.543" v="300" actId="6549"/>
      <pc:docMkLst>
        <pc:docMk/>
      </pc:docMkLst>
      <pc:sldChg chg="modSp mod">
        <pc:chgData name="Simon Capron" userId="318aba59-f985-4b1e-af57-72c0660faa93" providerId="ADAL" clId="{E686DD52-E0C2-4845-A260-D84BEBE25218}" dt="2023-06-23T09:26:52.543" v="300" actId="6549"/>
        <pc:sldMkLst>
          <pc:docMk/>
          <pc:sldMk cId="1963027068" sldId="256"/>
        </pc:sldMkLst>
        <pc:spChg chg="mod">
          <ac:chgData name="Simon Capron" userId="318aba59-f985-4b1e-af57-72c0660faa93" providerId="ADAL" clId="{E686DD52-E0C2-4845-A260-D84BEBE25218}" dt="2023-06-23T09:26:52.543" v="300" actId="6549"/>
          <ac:spMkLst>
            <pc:docMk/>
            <pc:sldMk cId="1963027068" sldId="256"/>
            <ac:spMk id="4" creationId="{00000000-0000-0000-0000-000000000000}"/>
          </ac:spMkLst>
        </pc:spChg>
      </pc:sldChg>
      <pc:sldChg chg="addSp modSp mod">
        <pc:chgData name="Simon Capron" userId="318aba59-f985-4b1e-af57-72c0660faa93" providerId="ADAL" clId="{E686DD52-E0C2-4845-A260-D84BEBE25218}" dt="2023-06-23T07:59:36.597" v="154" actId="14100"/>
        <pc:sldMkLst>
          <pc:docMk/>
          <pc:sldMk cId="0" sldId="280"/>
        </pc:sldMkLst>
        <pc:spChg chg="add mod">
          <ac:chgData name="Simon Capron" userId="318aba59-f985-4b1e-af57-72c0660faa93" providerId="ADAL" clId="{E686DD52-E0C2-4845-A260-D84BEBE25218}" dt="2023-06-23T07:59:36.597" v="154" actId="14100"/>
          <ac:spMkLst>
            <pc:docMk/>
            <pc:sldMk cId="0" sldId="280"/>
            <ac:spMk id="3" creationId="{CC2B8E37-D685-D546-B732-35C205A80C97}"/>
          </ac:spMkLst>
        </pc:spChg>
        <pc:spChg chg="mod">
          <ac:chgData name="Simon Capron" userId="318aba59-f985-4b1e-af57-72c0660faa93" providerId="ADAL" clId="{E686DD52-E0C2-4845-A260-D84BEBE25218}" dt="2023-06-23T07:58:31.111" v="8" actId="6549"/>
          <ac:spMkLst>
            <pc:docMk/>
            <pc:sldMk cId="0" sldId="280"/>
            <ac:spMk id="5" creationId="{00000000-0000-0000-0000-000000000000}"/>
          </ac:spMkLst>
        </pc:spChg>
        <pc:picChg chg="add mod">
          <ac:chgData name="Simon Capron" userId="318aba59-f985-4b1e-af57-72c0660faa93" providerId="ADAL" clId="{E686DD52-E0C2-4845-A260-D84BEBE25218}" dt="2023-06-23T07:58:38.876" v="11" actId="1076"/>
          <ac:picMkLst>
            <pc:docMk/>
            <pc:sldMk cId="0" sldId="280"/>
            <ac:picMk id="1026" creationId="{4308B511-9E5B-5B12-E3F2-F47832E45DE8}"/>
          </ac:picMkLst>
        </pc:picChg>
      </pc:sldChg>
      <pc:sldChg chg="modSp mod">
        <pc:chgData name="Simon Capron" userId="318aba59-f985-4b1e-af57-72c0660faa93" providerId="ADAL" clId="{E686DD52-E0C2-4845-A260-D84BEBE25218}" dt="2023-06-23T07:56:20.135" v="7" actId="1076"/>
        <pc:sldMkLst>
          <pc:docMk/>
          <pc:sldMk cId="0" sldId="643"/>
        </pc:sldMkLst>
        <pc:graphicFrameChg chg="mod modGraphic">
          <ac:chgData name="Simon Capron" userId="318aba59-f985-4b1e-af57-72c0660faa93" providerId="ADAL" clId="{E686DD52-E0C2-4845-A260-D84BEBE25218}" dt="2023-06-23T07:56:20.135" v="7" actId="1076"/>
          <ac:graphicFrameMkLst>
            <pc:docMk/>
            <pc:sldMk cId="0" sldId="643"/>
            <ac:graphicFrameMk id="4" creationId="{00000000-0000-0000-0000-000000000000}"/>
          </ac:graphicFrameMkLst>
        </pc:graphicFrameChg>
      </pc:sldChg>
      <pc:sldChg chg="modSp mod">
        <pc:chgData name="Simon Capron" userId="318aba59-f985-4b1e-af57-72c0660faa93" providerId="ADAL" clId="{E686DD52-E0C2-4845-A260-D84BEBE25218}" dt="2023-06-23T09:22:59.306" v="244" actId="20577"/>
        <pc:sldMkLst>
          <pc:docMk/>
          <pc:sldMk cId="2628621566" sldId="653"/>
        </pc:sldMkLst>
        <pc:spChg chg="mod">
          <ac:chgData name="Simon Capron" userId="318aba59-f985-4b1e-af57-72c0660faa93" providerId="ADAL" clId="{E686DD52-E0C2-4845-A260-D84BEBE25218}" dt="2023-06-23T09:22:59.306" v="244" actId="20577"/>
          <ac:spMkLst>
            <pc:docMk/>
            <pc:sldMk cId="2628621566" sldId="653"/>
            <ac:spMk id="3" creationId="{2EA6C4C5-3371-4570-BA49-028B532D223B}"/>
          </ac:spMkLst>
        </pc:spChg>
      </pc:sldChg>
      <pc:sldChg chg="modSp mod">
        <pc:chgData name="Simon Capron" userId="318aba59-f985-4b1e-af57-72c0660faa93" providerId="ADAL" clId="{E686DD52-E0C2-4845-A260-D84BEBE25218}" dt="2023-06-23T09:24:47.250" v="288" actId="20577"/>
        <pc:sldMkLst>
          <pc:docMk/>
          <pc:sldMk cId="1063265058" sldId="655"/>
        </pc:sldMkLst>
        <pc:spChg chg="mod">
          <ac:chgData name="Simon Capron" userId="318aba59-f985-4b1e-af57-72c0660faa93" providerId="ADAL" clId="{E686DD52-E0C2-4845-A260-D84BEBE25218}" dt="2023-06-23T09:24:47.250" v="288" actId="20577"/>
          <ac:spMkLst>
            <pc:docMk/>
            <pc:sldMk cId="1063265058" sldId="655"/>
            <ac:spMk id="3" creationId="{2EA6C4C5-3371-4570-BA49-028B532D223B}"/>
          </ac:spMkLst>
        </pc:spChg>
      </pc:sldChg>
      <pc:sldChg chg="add del mod modShow">
        <pc:chgData name="Simon Capron" userId="318aba59-f985-4b1e-af57-72c0660faa93" providerId="ADAL" clId="{E686DD52-E0C2-4845-A260-D84BEBE25218}" dt="2023-06-23T09:22:54.710" v="234" actId="729"/>
        <pc:sldMkLst>
          <pc:docMk/>
          <pc:sldMk cId="75288243" sldId="658"/>
        </pc:sldMkLst>
      </pc:sldChg>
      <pc:sldChg chg="addSp delSp modSp mod">
        <pc:chgData name="Simon Capron" userId="318aba59-f985-4b1e-af57-72c0660faa93" providerId="ADAL" clId="{E686DD52-E0C2-4845-A260-D84BEBE25218}" dt="2023-06-23T09:24:27.190" v="260" actId="1076"/>
        <pc:sldMkLst>
          <pc:docMk/>
          <pc:sldMk cId="3985217446" sldId="659"/>
        </pc:sldMkLst>
        <pc:spChg chg="del">
          <ac:chgData name="Simon Capron" userId="318aba59-f985-4b1e-af57-72c0660faa93" providerId="ADAL" clId="{E686DD52-E0C2-4845-A260-D84BEBE25218}" dt="2023-06-23T08:00:17.133" v="158" actId="478"/>
          <ac:spMkLst>
            <pc:docMk/>
            <pc:sldMk cId="3985217446" sldId="659"/>
            <ac:spMk id="5" creationId="{00000000-0000-0000-0000-000000000000}"/>
          </ac:spMkLst>
        </pc:spChg>
        <pc:spChg chg="add mod">
          <ac:chgData name="Simon Capron" userId="318aba59-f985-4b1e-af57-72c0660faa93" providerId="ADAL" clId="{E686DD52-E0C2-4845-A260-D84BEBE25218}" dt="2023-06-23T09:23:44.784" v="250" actId="1076"/>
          <ac:spMkLst>
            <pc:docMk/>
            <pc:sldMk cId="3985217446" sldId="659"/>
            <ac:spMk id="7" creationId="{AB6C69BA-3B2A-DD54-A824-D2CE0A376F2C}"/>
          </ac:spMkLst>
        </pc:spChg>
        <pc:spChg chg="add mod">
          <ac:chgData name="Simon Capron" userId="318aba59-f985-4b1e-af57-72c0660faa93" providerId="ADAL" clId="{E686DD52-E0C2-4845-A260-D84BEBE25218}" dt="2023-06-23T09:24:24.181" v="259" actId="1076"/>
          <ac:spMkLst>
            <pc:docMk/>
            <pc:sldMk cId="3985217446" sldId="659"/>
            <ac:spMk id="8" creationId="{9DB5BE05-357B-F6AF-D752-ACBADFA9B765}"/>
          </ac:spMkLst>
        </pc:spChg>
        <pc:spChg chg="add mod">
          <ac:chgData name="Simon Capron" userId="318aba59-f985-4b1e-af57-72c0660faa93" providerId="ADAL" clId="{E686DD52-E0C2-4845-A260-D84BEBE25218}" dt="2023-06-23T09:23:48.886" v="251" actId="1076"/>
          <ac:spMkLst>
            <pc:docMk/>
            <pc:sldMk cId="3985217446" sldId="659"/>
            <ac:spMk id="9" creationId="{B61EF91F-FE17-3BBD-2CCE-EECCE4752965}"/>
          </ac:spMkLst>
        </pc:spChg>
        <pc:spChg chg="add mod">
          <ac:chgData name="Simon Capron" userId="318aba59-f985-4b1e-af57-72c0660faa93" providerId="ADAL" clId="{E686DD52-E0C2-4845-A260-D84BEBE25218}" dt="2023-06-23T09:24:16.605" v="257" actId="1076"/>
          <ac:spMkLst>
            <pc:docMk/>
            <pc:sldMk cId="3985217446" sldId="659"/>
            <ac:spMk id="10" creationId="{D88C066A-A4F6-2E3D-604C-C3C5CF466367}"/>
          </ac:spMkLst>
        </pc:spChg>
        <pc:spChg chg="add mod">
          <ac:chgData name="Simon Capron" userId="318aba59-f985-4b1e-af57-72c0660faa93" providerId="ADAL" clId="{E686DD52-E0C2-4845-A260-D84BEBE25218}" dt="2023-06-23T09:24:20.822" v="258" actId="1076"/>
          <ac:spMkLst>
            <pc:docMk/>
            <pc:sldMk cId="3985217446" sldId="659"/>
            <ac:spMk id="11" creationId="{81CA05FC-CC18-5EB4-B6A5-AC01A0CE5C80}"/>
          </ac:spMkLst>
        </pc:spChg>
        <pc:spChg chg="add mod">
          <ac:chgData name="Simon Capron" userId="318aba59-f985-4b1e-af57-72c0660faa93" providerId="ADAL" clId="{E686DD52-E0C2-4845-A260-D84BEBE25218}" dt="2023-06-23T09:24:27.190" v="260" actId="1076"/>
          <ac:spMkLst>
            <pc:docMk/>
            <pc:sldMk cId="3985217446" sldId="659"/>
            <ac:spMk id="12" creationId="{1A39ACC8-8AAC-0306-AD24-EBDCB8C22507}"/>
          </ac:spMkLst>
        </pc:spChg>
        <pc:picChg chg="add del mod">
          <ac:chgData name="Simon Capron" userId="318aba59-f985-4b1e-af57-72c0660faa93" providerId="ADAL" clId="{E686DD52-E0C2-4845-A260-D84BEBE25218}" dt="2023-06-23T08:00:52.941" v="164" actId="478"/>
          <ac:picMkLst>
            <pc:docMk/>
            <pc:sldMk cId="3985217446" sldId="659"/>
            <ac:picMk id="3" creationId="{17048376-0082-861A-1113-B9ADD720BDFF}"/>
          </ac:picMkLst>
        </pc:picChg>
        <pc:picChg chg="add mod">
          <ac:chgData name="Simon Capron" userId="318aba59-f985-4b1e-af57-72c0660faa93" providerId="ADAL" clId="{E686DD52-E0C2-4845-A260-D84BEBE25218}" dt="2023-06-23T09:23:42.510" v="249" actId="1076"/>
          <ac:picMkLst>
            <pc:docMk/>
            <pc:sldMk cId="3985217446" sldId="659"/>
            <ac:picMk id="6" creationId="{D565B856-61AB-191F-FA24-9E2AB8FF2681}"/>
          </ac:picMkLst>
        </pc:picChg>
      </pc:sldChg>
      <pc:sldChg chg="del">
        <pc:chgData name="Simon Capron" userId="318aba59-f985-4b1e-af57-72c0660faa93" providerId="ADAL" clId="{E686DD52-E0C2-4845-A260-D84BEBE25218}" dt="2023-06-23T08:00:05.252" v="155" actId="47"/>
        <pc:sldMkLst>
          <pc:docMk/>
          <pc:sldMk cId="2765852703" sldId="661"/>
        </pc:sldMkLst>
      </pc:sldChg>
      <pc:sldChg chg="del">
        <pc:chgData name="Simon Capron" userId="318aba59-f985-4b1e-af57-72c0660faa93" providerId="ADAL" clId="{E686DD52-E0C2-4845-A260-D84BEBE25218}" dt="2023-06-23T08:02:16.938" v="200" actId="47"/>
        <pc:sldMkLst>
          <pc:docMk/>
          <pc:sldMk cId="474896417" sldId="662"/>
        </pc:sldMkLst>
      </pc:sldChg>
      <pc:sldChg chg="del">
        <pc:chgData name="Simon Capron" userId="318aba59-f985-4b1e-af57-72c0660faa93" providerId="ADAL" clId="{E686DD52-E0C2-4845-A260-D84BEBE25218}" dt="2023-06-23T08:00:08.517" v="156" actId="47"/>
        <pc:sldMkLst>
          <pc:docMk/>
          <pc:sldMk cId="4054445862" sldId="663"/>
        </pc:sldMkLst>
      </pc:sldChg>
      <pc:sldChg chg="mod modShow">
        <pc:chgData name="Simon Capron" userId="318aba59-f985-4b1e-af57-72c0660faa93" providerId="ADAL" clId="{E686DD52-E0C2-4845-A260-D84BEBE25218}" dt="2023-06-23T09:24:38.660" v="261" actId="729"/>
        <pc:sldMkLst>
          <pc:docMk/>
          <pc:sldMk cId="299338499" sldId="664"/>
        </pc:sldMkLst>
      </pc:sldChg>
      <pc:sldChg chg="del">
        <pc:chgData name="Simon Capron" userId="318aba59-f985-4b1e-af57-72c0660faa93" providerId="ADAL" clId="{E686DD52-E0C2-4845-A260-D84BEBE25218}" dt="2023-06-23T08:00:09.886" v="157" actId="47"/>
        <pc:sldMkLst>
          <pc:docMk/>
          <pc:sldMk cId="1209396701" sldId="665"/>
        </pc:sldMkLst>
      </pc:sldChg>
      <pc:sldChg chg="modSp mod">
        <pc:chgData name="Simon Capron" userId="318aba59-f985-4b1e-af57-72c0660faa93" providerId="ADAL" clId="{E686DD52-E0C2-4845-A260-D84BEBE25218}" dt="2023-06-23T09:23:38.234" v="247" actId="20577"/>
        <pc:sldMkLst>
          <pc:docMk/>
          <pc:sldMk cId="3991463262" sldId="668"/>
        </pc:sldMkLst>
        <pc:spChg chg="mod">
          <ac:chgData name="Simon Capron" userId="318aba59-f985-4b1e-af57-72c0660faa93" providerId="ADAL" clId="{E686DD52-E0C2-4845-A260-D84BEBE25218}" dt="2023-06-23T09:23:38.234" v="247" actId="20577"/>
          <ac:spMkLst>
            <pc:docMk/>
            <pc:sldMk cId="3991463262" sldId="668"/>
            <ac:spMk id="3" creationId="{2B2A3CD1-0579-30C0-F2B6-537C1BE58BE1}"/>
          </ac:spMkLst>
        </pc:spChg>
      </pc:sldChg>
      <pc:sldChg chg="add del">
        <pc:chgData name="Simon Capron" userId="318aba59-f985-4b1e-af57-72c0660faa93" providerId="ADAL" clId="{E686DD52-E0C2-4845-A260-D84BEBE25218}" dt="2023-06-23T08:02:22.509" v="203" actId="47"/>
        <pc:sldMkLst>
          <pc:docMk/>
          <pc:sldMk cId="1876421504" sldId="669"/>
        </pc:sldMkLst>
      </pc:sldChg>
      <pc:sldChg chg="addSp modSp mod">
        <pc:chgData name="Simon Capron" userId="318aba59-f985-4b1e-af57-72c0660faa93" providerId="ADAL" clId="{E686DD52-E0C2-4845-A260-D84BEBE25218}" dt="2023-06-23T09:25:41.693" v="299" actId="14100"/>
        <pc:sldMkLst>
          <pc:docMk/>
          <pc:sldMk cId="2774824552" sldId="675"/>
        </pc:sldMkLst>
        <pc:picChg chg="add mod modCrop">
          <ac:chgData name="Simon Capron" userId="318aba59-f985-4b1e-af57-72c0660faa93" providerId="ADAL" clId="{E686DD52-E0C2-4845-A260-D84BEBE25218}" dt="2023-06-23T09:25:41.693" v="299" actId="14100"/>
          <ac:picMkLst>
            <pc:docMk/>
            <pc:sldMk cId="2774824552" sldId="675"/>
            <ac:picMk id="3" creationId="{8AD2DD0E-CD2A-A553-63F6-3E044D3A2B8D}"/>
          </ac:picMkLst>
        </pc:picChg>
        <pc:picChg chg="mod modCrop">
          <ac:chgData name="Simon Capron" userId="318aba59-f985-4b1e-af57-72c0660faa93" providerId="ADAL" clId="{E686DD52-E0C2-4845-A260-D84BEBE25218}" dt="2023-06-23T09:25:36.303" v="297" actId="14100"/>
          <ac:picMkLst>
            <pc:docMk/>
            <pc:sldMk cId="2774824552" sldId="675"/>
            <ac:picMk id="6" creationId="{E1AA6722-3200-043F-7C7F-C8CE52202F0F}"/>
          </ac:picMkLst>
        </pc:picChg>
      </pc:sldChg>
      <pc:sldChg chg="add mod modShow">
        <pc:chgData name="Simon Capron" userId="318aba59-f985-4b1e-af57-72c0660faa93" providerId="ADAL" clId="{E686DD52-E0C2-4845-A260-D84BEBE25218}" dt="2023-06-23T07:56:03.503" v="5" actId="729"/>
        <pc:sldMkLst>
          <pc:docMk/>
          <pc:sldMk cId="3945549783" sldId="676"/>
        </pc:sldMkLst>
      </pc:sldChg>
      <pc:sldChg chg="addSp delSp modSp add mod">
        <pc:chgData name="Simon Capron" userId="318aba59-f985-4b1e-af57-72c0660faa93" providerId="ADAL" clId="{E686DD52-E0C2-4845-A260-D84BEBE25218}" dt="2023-06-23T08:14:06.448" v="206" actId="478"/>
        <pc:sldMkLst>
          <pc:docMk/>
          <pc:sldMk cId="1932294724" sldId="677"/>
        </pc:sldMkLst>
        <pc:spChg chg="del">
          <ac:chgData name="Simon Capron" userId="318aba59-f985-4b1e-af57-72c0660faa93" providerId="ADAL" clId="{E686DD52-E0C2-4845-A260-D84BEBE25218}" dt="2023-06-23T08:14:04.930" v="205" actId="478"/>
          <ac:spMkLst>
            <pc:docMk/>
            <pc:sldMk cId="1932294724" sldId="677"/>
            <ac:spMk id="3" creationId="{2B2A3CD1-0579-30C0-F2B6-537C1BE58BE1}"/>
          </ac:spMkLst>
        </pc:spChg>
        <pc:spChg chg="add del mod">
          <ac:chgData name="Simon Capron" userId="318aba59-f985-4b1e-af57-72c0660faa93" providerId="ADAL" clId="{E686DD52-E0C2-4845-A260-D84BEBE25218}" dt="2023-06-23T08:14:06.448" v="206" actId="478"/>
          <ac:spMkLst>
            <pc:docMk/>
            <pc:sldMk cId="1932294724" sldId="677"/>
            <ac:spMk id="6" creationId="{5949778A-3084-7359-8981-2C1AA7FC1FE1}"/>
          </ac:spMkLst>
        </pc:spChg>
      </pc:sldChg>
    </pc:docChg>
  </pc:docChgLst>
  <pc:docChgLst>
    <pc:chgData name="PICCIRILLI Sara" userId="96fe5c5a-cfb2-4fa5-b1f2-56a49af2c582" providerId="ADAL" clId="{9B9F8861-CB85-43DD-B6BA-2FA18487F907}"/>
    <pc:docChg chg="undo custSel addSld delSld modSld sldOrd modSection">
      <pc:chgData name="PICCIRILLI Sara" userId="96fe5c5a-cfb2-4fa5-b1f2-56a49af2c582" providerId="ADAL" clId="{9B9F8861-CB85-43DD-B6BA-2FA18487F907}" dt="2023-06-27T10:07:59.194" v="1828" actId="6549"/>
      <pc:docMkLst>
        <pc:docMk/>
      </pc:docMkLst>
      <pc:sldChg chg="add">
        <pc:chgData name="PICCIRILLI Sara" userId="96fe5c5a-cfb2-4fa5-b1f2-56a49af2c582" providerId="ADAL" clId="{9B9F8861-CB85-43DD-B6BA-2FA18487F907}" dt="2023-06-27T09:47:03.280" v="1440"/>
        <pc:sldMkLst>
          <pc:docMk/>
          <pc:sldMk cId="1465580162" sldId="258"/>
        </pc:sldMkLst>
      </pc:sldChg>
      <pc:sldChg chg="add">
        <pc:chgData name="PICCIRILLI Sara" userId="96fe5c5a-cfb2-4fa5-b1f2-56a49af2c582" providerId="ADAL" clId="{9B9F8861-CB85-43DD-B6BA-2FA18487F907}" dt="2023-06-27T09:47:03.280" v="1440"/>
        <pc:sldMkLst>
          <pc:docMk/>
          <pc:sldMk cId="1546527313" sldId="512"/>
        </pc:sldMkLst>
      </pc:sldChg>
      <pc:sldChg chg="add">
        <pc:chgData name="PICCIRILLI Sara" userId="96fe5c5a-cfb2-4fa5-b1f2-56a49af2c582" providerId="ADAL" clId="{9B9F8861-CB85-43DD-B6BA-2FA18487F907}" dt="2023-06-27T09:47:03.280" v="1440"/>
        <pc:sldMkLst>
          <pc:docMk/>
          <pc:sldMk cId="2673482391" sldId="515"/>
        </pc:sldMkLst>
      </pc:sldChg>
      <pc:sldChg chg="add">
        <pc:chgData name="PICCIRILLI Sara" userId="96fe5c5a-cfb2-4fa5-b1f2-56a49af2c582" providerId="ADAL" clId="{9B9F8861-CB85-43DD-B6BA-2FA18487F907}" dt="2023-06-27T09:47:03.280" v="1440"/>
        <pc:sldMkLst>
          <pc:docMk/>
          <pc:sldMk cId="115112677" sldId="516"/>
        </pc:sldMkLst>
      </pc:sldChg>
      <pc:sldChg chg="add">
        <pc:chgData name="PICCIRILLI Sara" userId="96fe5c5a-cfb2-4fa5-b1f2-56a49af2c582" providerId="ADAL" clId="{9B9F8861-CB85-43DD-B6BA-2FA18487F907}" dt="2023-06-27T09:47:03.280" v="1440"/>
        <pc:sldMkLst>
          <pc:docMk/>
          <pc:sldMk cId="2581375238" sldId="517"/>
        </pc:sldMkLst>
      </pc:sldChg>
      <pc:sldChg chg="modSp mod">
        <pc:chgData name="PICCIRILLI Sara" userId="96fe5c5a-cfb2-4fa5-b1f2-56a49af2c582" providerId="ADAL" clId="{9B9F8861-CB85-43DD-B6BA-2FA18487F907}" dt="2023-06-27T10:06:30.529" v="1771" actId="27636"/>
        <pc:sldMkLst>
          <pc:docMk/>
          <pc:sldMk cId="790522560" sldId="641"/>
        </pc:sldMkLst>
        <pc:spChg chg="mod">
          <ac:chgData name="PICCIRILLI Sara" userId="96fe5c5a-cfb2-4fa5-b1f2-56a49af2c582" providerId="ADAL" clId="{9B9F8861-CB85-43DD-B6BA-2FA18487F907}" dt="2023-06-27T10:06:30.529" v="1771" actId="27636"/>
          <ac:spMkLst>
            <pc:docMk/>
            <pc:sldMk cId="790522560" sldId="641"/>
            <ac:spMk id="2" creationId="{B44A72C7-403A-437C-9866-82138F22A701}"/>
          </ac:spMkLst>
        </pc:spChg>
      </pc:sldChg>
      <pc:sldChg chg="modSp mod">
        <pc:chgData name="PICCIRILLI Sara" userId="96fe5c5a-cfb2-4fa5-b1f2-56a49af2c582" providerId="ADAL" clId="{9B9F8861-CB85-43DD-B6BA-2FA18487F907}" dt="2023-06-27T09:51:56.864" v="1478" actId="6549"/>
        <pc:sldMkLst>
          <pc:docMk/>
          <pc:sldMk cId="0" sldId="643"/>
        </pc:sldMkLst>
        <pc:graphicFrameChg chg="mod modGraphic">
          <ac:chgData name="PICCIRILLI Sara" userId="96fe5c5a-cfb2-4fa5-b1f2-56a49af2c582" providerId="ADAL" clId="{9B9F8861-CB85-43DD-B6BA-2FA18487F907}" dt="2023-06-27T09:51:56.864" v="1478" actId="6549"/>
          <ac:graphicFrameMkLst>
            <pc:docMk/>
            <pc:sldMk cId="0" sldId="643"/>
            <ac:graphicFrameMk id="4" creationId="{00000000-0000-0000-0000-000000000000}"/>
          </ac:graphicFrameMkLst>
        </pc:graphicFrameChg>
      </pc:sldChg>
      <pc:sldChg chg="modSp mod">
        <pc:chgData name="PICCIRILLI Sara" userId="96fe5c5a-cfb2-4fa5-b1f2-56a49af2c582" providerId="ADAL" clId="{9B9F8861-CB85-43DD-B6BA-2FA18487F907}" dt="2023-06-22T12:35:36.970" v="56" actId="6549"/>
        <pc:sldMkLst>
          <pc:docMk/>
          <pc:sldMk cId="3530509161" sldId="654"/>
        </pc:sldMkLst>
        <pc:spChg chg="mod">
          <ac:chgData name="PICCIRILLI Sara" userId="96fe5c5a-cfb2-4fa5-b1f2-56a49af2c582" providerId="ADAL" clId="{9B9F8861-CB85-43DD-B6BA-2FA18487F907}" dt="2023-06-22T12:35:36.970" v="56" actId="6549"/>
          <ac:spMkLst>
            <pc:docMk/>
            <pc:sldMk cId="3530509161" sldId="654"/>
            <ac:spMk id="3" creationId="{2EA6C4C5-3371-4570-BA49-028B532D223B}"/>
          </ac:spMkLst>
        </pc:spChg>
      </pc:sldChg>
      <pc:sldChg chg="modSp mod">
        <pc:chgData name="PICCIRILLI Sara" userId="96fe5c5a-cfb2-4fa5-b1f2-56a49af2c582" providerId="ADAL" clId="{9B9F8861-CB85-43DD-B6BA-2FA18487F907}" dt="2023-06-22T14:12:49.304" v="1157" actId="20577"/>
        <pc:sldMkLst>
          <pc:docMk/>
          <pc:sldMk cId="1063265058" sldId="655"/>
        </pc:sldMkLst>
        <pc:spChg chg="mod">
          <ac:chgData name="PICCIRILLI Sara" userId="96fe5c5a-cfb2-4fa5-b1f2-56a49af2c582" providerId="ADAL" clId="{9B9F8861-CB85-43DD-B6BA-2FA18487F907}" dt="2023-06-22T14:12:49.304" v="1157" actId="20577"/>
          <ac:spMkLst>
            <pc:docMk/>
            <pc:sldMk cId="1063265058" sldId="655"/>
            <ac:spMk id="3" creationId="{2EA6C4C5-3371-4570-BA49-028B532D223B}"/>
          </ac:spMkLst>
        </pc:spChg>
      </pc:sldChg>
      <pc:sldChg chg="modSp del mod">
        <pc:chgData name="PICCIRILLI Sara" userId="96fe5c5a-cfb2-4fa5-b1f2-56a49af2c582" providerId="ADAL" clId="{9B9F8861-CB85-43DD-B6BA-2FA18487F907}" dt="2023-06-27T09:47:11.049" v="1441" actId="47"/>
        <pc:sldMkLst>
          <pc:docMk/>
          <pc:sldMk cId="75288243" sldId="658"/>
        </pc:sldMkLst>
        <pc:spChg chg="mod">
          <ac:chgData name="PICCIRILLI Sara" userId="96fe5c5a-cfb2-4fa5-b1f2-56a49af2c582" providerId="ADAL" clId="{9B9F8861-CB85-43DD-B6BA-2FA18487F907}" dt="2023-06-22T14:26:49.111" v="1223" actId="6549"/>
          <ac:spMkLst>
            <pc:docMk/>
            <pc:sldMk cId="75288243" sldId="658"/>
            <ac:spMk id="5" creationId="{00000000-0000-0000-0000-000000000000}"/>
          </ac:spMkLst>
        </pc:spChg>
      </pc:sldChg>
      <pc:sldChg chg="modSp mod">
        <pc:chgData name="PICCIRILLI Sara" userId="96fe5c5a-cfb2-4fa5-b1f2-56a49af2c582" providerId="ADAL" clId="{9B9F8861-CB85-43DD-B6BA-2FA18487F907}" dt="2023-06-22T14:25:18.408" v="1220" actId="5793"/>
        <pc:sldMkLst>
          <pc:docMk/>
          <pc:sldMk cId="494814074" sldId="660"/>
        </pc:sldMkLst>
        <pc:spChg chg="mod">
          <ac:chgData name="PICCIRILLI Sara" userId="96fe5c5a-cfb2-4fa5-b1f2-56a49af2c582" providerId="ADAL" clId="{9B9F8861-CB85-43DD-B6BA-2FA18487F907}" dt="2023-06-22T14:25:18.408" v="1220" actId="5793"/>
          <ac:spMkLst>
            <pc:docMk/>
            <pc:sldMk cId="494814074" sldId="660"/>
            <ac:spMk id="5" creationId="{00000000-0000-0000-0000-000000000000}"/>
          </ac:spMkLst>
        </pc:spChg>
      </pc:sldChg>
      <pc:sldChg chg="ord">
        <pc:chgData name="PICCIRILLI Sara" userId="96fe5c5a-cfb2-4fa5-b1f2-56a49af2c582" providerId="ADAL" clId="{9B9F8861-CB85-43DD-B6BA-2FA18487F907}" dt="2023-06-22T14:13:15.356" v="1163"/>
        <pc:sldMkLst>
          <pc:docMk/>
          <pc:sldMk cId="299338499" sldId="664"/>
        </pc:sldMkLst>
      </pc:sldChg>
      <pc:sldChg chg="modSp mod">
        <pc:chgData name="PICCIRILLI Sara" userId="96fe5c5a-cfb2-4fa5-b1f2-56a49af2c582" providerId="ADAL" clId="{9B9F8861-CB85-43DD-B6BA-2FA18487F907}" dt="2023-06-22T14:26:36.884" v="1222"/>
        <pc:sldMkLst>
          <pc:docMk/>
          <pc:sldMk cId="3293073774" sldId="666"/>
        </pc:sldMkLst>
        <pc:spChg chg="mod">
          <ac:chgData name="PICCIRILLI Sara" userId="96fe5c5a-cfb2-4fa5-b1f2-56a49af2c582" providerId="ADAL" clId="{9B9F8861-CB85-43DD-B6BA-2FA18487F907}" dt="2023-06-22T14:26:36.884" v="1222"/>
          <ac:spMkLst>
            <pc:docMk/>
            <pc:sldMk cId="3293073774" sldId="666"/>
            <ac:spMk id="6" creationId="{E7FE32D5-DDA9-799B-09BA-CF968BB612D6}"/>
          </ac:spMkLst>
        </pc:spChg>
      </pc:sldChg>
      <pc:sldChg chg="add">
        <pc:chgData name="PICCIRILLI Sara" userId="96fe5c5a-cfb2-4fa5-b1f2-56a49af2c582" providerId="ADAL" clId="{9B9F8861-CB85-43DD-B6BA-2FA18487F907}" dt="2023-06-22T12:35:08.293" v="0" actId="2890"/>
        <pc:sldMkLst>
          <pc:docMk/>
          <pc:sldMk cId="4164376989" sldId="667"/>
        </pc:sldMkLst>
      </pc:sldChg>
      <pc:sldChg chg="modSp new mod">
        <pc:chgData name="PICCIRILLI Sara" userId="96fe5c5a-cfb2-4fa5-b1f2-56a49af2c582" providerId="ADAL" clId="{9B9F8861-CB85-43DD-B6BA-2FA18487F907}" dt="2023-06-27T10:02:17.504" v="1696" actId="2711"/>
        <pc:sldMkLst>
          <pc:docMk/>
          <pc:sldMk cId="3991463262" sldId="668"/>
        </pc:sldMkLst>
        <pc:spChg chg="mod">
          <ac:chgData name="PICCIRILLI Sara" userId="96fe5c5a-cfb2-4fa5-b1f2-56a49af2c582" providerId="ADAL" clId="{9B9F8861-CB85-43DD-B6BA-2FA18487F907}" dt="2023-06-27T10:02:17.504" v="1696" actId="2711"/>
          <ac:spMkLst>
            <pc:docMk/>
            <pc:sldMk cId="3991463262" sldId="668"/>
            <ac:spMk id="2" creationId="{898F19AA-96F1-81C1-971A-6973295B28EA}"/>
          </ac:spMkLst>
        </pc:spChg>
        <pc:spChg chg="mod">
          <ac:chgData name="PICCIRILLI Sara" userId="96fe5c5a-cfb2-4fa5-b1f2-56a49af2c582" providerId="ADAL" clId="{9B9F8861-CB85-43DD-B6BA-2FA18487F907}" dt="2023-06-27T09:47:31.299" v="1443" actId="404"/>
          <ac:spMkLst>
            <pc:docMk/>
            <pc:sldMk cId="3991463262" sldId="668"/>
            <ac:spMk id="3" creationId="{2B2A3CD1-0579-30C0-F2B6-537C1BE58BE1}"/>
          </ac:spMkLst>
        </pc:spChg>
      </pc:sldChg>
      <pc:sldChg chg="modSp new del mod">
        <pc:chgData name="PICCIRILLI Sara" userId="96fe5c5a-cfb2-4fa5-b1f2-56a49af2c582" providerId="ADAL" clId="{9B9F8861-CB85-43DD-B6BA-2FA18487F907}" dt="2023-06-22T14:13:31.438" v="1164" actId="2696"/>
        <pc:sldMkLst>
          <pc:docMk/>
          <pc:sldMk cId="1647946190" sldId="669"/>
        </pc:sldMkLst>
        <pc:spChg chg="mod">
          <ac:chgData name="PICCIRILLI Sara" userId="96fe5c5a-cfb2-4fa5-b1f2-56a49af2c582" providerId="ADAL" clId="{9B9F8861-CB85-43DD-B6BA-2FA18487F907}" dt="2023-06-22T12:37:50.283" v="65"/>
          <ac:spMkLst>
            <pc:docMk/>
            <pc:sldMk cId="1647946190" sldId="669"/>
            <ac:spMk id="3" creationId="{87B35638-A78D-8735-0C51-7010EE4EC4E1}"/>
          </ac:spMkLst>
        </pc:spChg>
      </pc:sldChg>
      <pc:sldChg chg="addSp modSp mod">
        <pc:chgData name="PICCIRILLI Sara" userId="96fe5c5a-cfb2-4fa5-b1f2-56a49af2c582" providerId="ADAL" clId="{9B9F8861-CB85-43DD-B6BA-2FA18487F907}" dt="2023-06-22T15:20:03.113" v="1390" actId="6549"/>
        <pc:sldMkLst>
          <pc:docMk/>
          <pc:sldMk cId="1876421504" sldId="669"/>
        </pc:sldMkLst>
        <pc:spChg chg="mod">
          <ac:chgData name="PICCIRILLI Sara" userId="96fe5c5a-cfb2-4fa5-b1f2-56a49af2c582" providerId="ADAL" clId="{9B9F8861-CB85-43DD-B6BA-2FA18487F907}" dt="2023-06-22T15:03:58.654" v="1242" actId="1076"/>
          <ac:spMkLst>
            <pc:docMk/>
            <pc:sldMk cId="1876421504" sldId="669"/>
            <ac:spMk id="2" creationId="{E9866715-8092-E640-F97A-664747EDF0AF}"/>
          </ac:spMkLst>
        </pc:spChg>
        <pc:spChg chg="mod">
          <ac:chgData name="PICCIRILLI Sara" userId="96fe5c5a-cfb2-4fa5-b1f2-56a49af2c582" providerId="ADAL" clId="{9B9F8861-CB85-43DD-B6BA-2FA18487F907}" dt="2023-06-22T15:20:03.113" v="1390" actId="6549"/>
          <ac:spMkLst>
            <pc:docMk/>
            <pc:sldMk cId="1876421504" sldId="669"/>
            <ac:spMk id="3" creationId="{87B35638-A78D-8735-0C51-7010EE4EC4E1}"/>
          </ac:spMkLst>
        </pc:spChg>
        <pc:picChg chg="add mod modCrop">
          <ac:chgData name="PICCIRILLI Sara" userId="96fe5c5a-cfb2-4fa5-b1f2-56a49af2c582" providerId="ADAL" clId="{9B9F8861-CB85-43DD-B6BA-2FA18487F907}" dt="2023-06-22T15:03:47.540" v="1240" actId="1076"/>
          <ac:picMkLst>
            <pc:docMk/>
            <pc:sldMk cId="1876421504" sldId="669"/>
            <ac:picMk id="5" creationId="{7ABFD906-25FB-8F4C-A0BC-6633809FD0D2}"/>
          </ac:picMkLst>
        </pc:picChg>
      </pc:sldChg>
      <pc:sldChg chg="delSp modSp new del mod">
        <pc:chgData name="PICCIRILLI Sara" userId="96fe5c5a-cfb2-4fa5-b1f2-56a49af2c582" providerId="ADAL" clId="{9B9F8861-CB85-43DD-B6BA-2FA18487F907}" dt="2023-06-22T14:03:49.507" v="753" actId="47"/>
        <pc:sldMkLst>
          <pc:docMk/>
          <pc:sldMk cId="4233347610" sldId="670"/>
        </pc:sldMkLst>
        <pc:spChg chg="del">
          <ac:chgData name="PICCIRILLI Sara" userId="96fe5c5a-cfb2-4fa5-b1f2-56a49af2c582" providerId="ADAL" clId="{9B9F8861-CB85-43DD-B6BA-2FA18487F907}" dt="2023-06-22T13:24:07.546" v="722" actId="478"/>
          <ac:spMkLst>
            <pc:docMk/>
            <pc:sldMk cId="4233347610" sldId="670"/>
            <ac:spMk id="2" creationId="{AF0B21B6-80C6-7F01-A30A-095F55D3535B}"/>
          </ac:spMkLst>
        </pc:spChg>
        <pc:spChg chg="mod">
          <ac:chgData name="PICCIRILLI Sara" userId="96fe5c5a-cfb2-4fa5-b1f2-56a49af2c582" providerId="ADAL" clId="{9B9F8861-CB85-43DD-B6BA-2FA18487F907}" dt="2023-06-22T14:01:25.586" v="725" actId="21"/>
          <ac:spMkLst>
            <pc:docMk/>
            <pc:sldMk cId="4233347610" sldId="670"/>
            <ac:spMk id="3" creationId="{EADFE4EE-BBF2-65E2-1FBC-C535C4F42A31}"/>
          </ac:spMkLst>
        </pc:spChg>
      </pc:sldChg>
      <pc:sldChg chg="modSp new del mod">
        <pc:chgData name="PICCIRILLI Sara" userId="96fe5c5a-cfb2-4fa5-b1f2-56a49af2c582" providerId="ADAL" clId="{9B9F8861-CB85-43DD-B6BA-2FA18487F907}" dt="2023-06-22T14:12:20.730" v="1123" actId="2696"/>
        <pc:sldMkLst>
          <pc:docMk/>
          <pc:sldMk cId="405636977" sldId="671"/>
        </pc:sldMkLst>
        <pc:spChg chg="mod">
          <ac:chgData name="PICCIRILLI Sara" userId="96fe5c5a-cfb2-4fa5-b1f2-56a49af2c582" providerId="ADAL" clId="{9B9F8861-CB85-43DD-B6BA-2FA18487F907}" dt="2023-06-22T12:53:59.761" v="99" actId="404"/>
          <ac:spMkLst>
            <pc:docMk/>
            <pc:sldMk cId="405636977" sldId="671"/>
            <ac:spMk id="2" creationId="{C159DB00-F708-CB3E-2BF4-2368FECA1722}"/>
          </ac:spMkLst>
        </pc:spChg>
        <pc:spChg chg="mod">
          <ac:chgData name="PICCIRILLI Sara" userId="96fe5c5a-cfb2-4fa5-b1f2-56a49af2c582" providerId="ADAL" clId="{9B9F8861-CB85-43DD-B6BA-2FA18487F907}" dt="2023-06-22T14:11:49.160" v="1122" actId="20577"/>
          <ac:spMkLst>
            <pc:docMk/>
            <pc:sldMk cId="405636977" sldId="671"/>
            <ac:spMk id="3" creationId="{C019FDCF-4B45-887A-1385-A144BF2AFE00}"/>
          </ac:spMkLst>
        </pc:spChg>
      </pc:sldChg>
      <pc:sldChg chg="modSp mod ord">
        <pc:chgData name="PICCIRILLI Sara" userId="96fe5c5a-cfb2-4fa5-b1f2-56a49af2c582" providerId="ADAL" clId="{9B9F8861-CB85-43DD-B6BA-2FA18487F907}" dt="2023-06-22T14:27:12.195" v="1224" actId="20577"/>
        <pc:sldMkLst>
          <pc:docMk/>
          <pc:sldMk cId="2497633879" sldId="671"/>
        </pc:sldMkLst>
        <pc:spChg chg="mod">
          <ac:chgData name="PICCIRILLI Sara" userId="96fe5c5a-cfb2-4fa5-b1f2-56a49af2c582" providerId="ADAL" clId="{9B9F8861-CB85-43DD-B6BA-2FA18487F907}" dt="2023-06-22T14:27:12.195" v="1224" actId="20577"/>
          <ac:spMkLst>
            <pc:docMk/>
            <pc:sldMk cId="2497633879" sldId="671"/>
            <ac:spMk id="3" creationId="{C019FDCF-4B45-887A-1385-A144BF2AFE00}"/>
          </ac:spMkLst>
        </pc:spChg>
      </pc:sldChg>
      <pc:sldChg chg="modSp new del mod">
        <pc:chgData name="PICCIRILLI Sara" userId="96fe5c5a-cfb2-4fa5-b1f2-56a49af2c582" providerId="ADAL" clId="{9B9F8861-CB85-43DD-B6BA-2FA18487F907}" dt="2023-06-22T14:12:20.730" v="1123" actId="2696"/>
        <pc:sldMkLst>
          <pc:docMk/>
          <pc:sldMk cId="2298173716" sldId="672"/>
        </pc:sldMkLst>
        <pc:spChg chg="mod">
          <ac:chgData name="PICCIRILLI Sara" userId="96fe5c5a-cfb2-4fa5-b1f2-56a49af2c582" providerId="ADAL" clId="{9B9F8861-CB85-43DD-B6BA-2FA18487F907}" dt="2023-06-22T13:09:41.194" v="441" actId="313"/>
          <ac:spMkLst>
            <pc:docMk/>
            <pc:sldMk cId="2298173716" sldId="672"/>
            <ac:spMk id="2" creationId="{0252EC55-9A06-044B-5824-5CA0E2E825C4}"/>
          </ac:spMkLst>
        </pc:spChg>
        <pc:spChg chg="mod">
          <ac:chgData name="PICCIRILLI Sara" userId="96fe5c5a-cfb2-4fa5-b1f2-56a49af2c582" providerId="ADAL" clId="{9B9F8861-CB85-43DD-B6BA-2FA18487F907}" dt="2023-06-22T13:15:16.294" v="526" actId="27636"/>
          <ac:spMkLst>
            <pc:docMk/>
            <pc:sldMk cId="2298173716" sldId="672"/>
            <ac:spMk id="3" creationId="{A88CA4A6-3CE7-27C2-8907-B7A09927D1DB}"/>
          </ac:spMkLst>
        </pc:spChg>
      </pc:sldChg>
      <pc:sldChg chg="addSp delSp modSp mod ord">
        <pc:chgData name="PICCIRILLI Sara" userId="96fe5c5a-cfb2-4fa5-b1f2-56a49af2c582" providerId="ADAL" clId="{9B9F8861-CB85-43DD-B6BA-2FA18487F907}" dt="2023-06-27T09:56:45.641" v="1551" actId="404"/>
        <pc:sldMkLst>
          <pc:docMk/>
          <pc:sldMk cId="2846232427" sldId="672"/>
        </pc:sldMkLst>
        <pc:spChg chg="mod">
          <ac:chgData name="PICCIRILLI Sara" userId="96fe5c5a-cfb2-4fa5-b1f2-56a49af2c582" providerId="ADAL" clId="{9B9F8861-CB85-43DD-B6BA-2FA18487F907}" dt="2023-06-27T09:56:45.641" v="1551" actId="404"/>
          <ac:spMkLst>
            <pc:docMk/>
            <pc:sldMk cId="2846232427" sldId="672"/>
            <ac:spMk id="2" creationId="{0252EC55-9A06-044B-5824-5CA0E2E825C4}"/>
          </ac:spMkLst>
        </pc:spChg>
        <pc:picChg chg="add del mod">
          <ac:chgData name="PICCIRILLI Sara" userId="96fe5c5a-cfb2-4fa5-b1f2-56a49af2c582" providerId="ADAL" clId="{9B9F8861-CB85-43DD-B6BA-2FA18487F907}" dt="2023-06-27T09:50:22.881" v="1449" actId="21"/>
          <ac:picMkLst>
            <pc:docMk/>
            <pc:sldMk cId="2846232427" sldId="672"/>
            <ac:picMk id="6" creationId="{E2B5D828-37BA-44F2-3825-1D4E63CC6FD5}"/>
          </ac:picMkLst>
        </pc:picChg>
      </pc:sldChg>
      <pc:sldChg chg="addSp delSp modSp new mod">
        <pc:chgData name="PICCIRILLI Sara" userId="96fe5c5a-cfb2-4fa5-b1f2-56a49af2c582" providerId="ADAL" clId="{9B9F8861-CB85-43DD-B6BA-2FA18487F907}" dt="2023-06-27T09:57:43.445" v="1553" actId="1076"/>
        <pc:sldMkLst>
          <pc:docMk/>
          <pc:sldMk cId="1701345168" sldId="673"/>
        </pc:sldMkLst>
        <pc:spChg chg="mod">
          <ac:chgData name="PICCIRILLI Sara" userId="96fe5c5a-cfb2-4fa5-b1f2-56a49af2c582" providerId="ADAL" clId="{9B9F8861-CB85-43DD-B6BA-2FA18487F907}" dt="2023-06-27T09:57:43.445" v="1553" actId="1076"/>
          <ac:spMkLst>
            <pc:docMk/>
            <pc:sldMk cId="1701345168" sldId="673"/>
            <ac:spMk id="2" creationId="{048E026A-26BA-F664-0538-5E64B89F532A}"/>
          </ac:spMkLst>
        </pc:spChg>
        <pc:spChg chg="del">
          <ac:chgData name="PICCIRILLI Sara" userId="96fe5c5a-cfb2-4fa5-b1f2-56a49af2c582" providerId="ADAL" clId="{9B9F8861-CB85-43DD-B6BA-2FA18487F907}" dt="2023-06-22T15:02:38.364" v="1226" actId="22"/>
          <ac:spMkLst>
            <pc:docMk/>
            <pc:sldMk cId="1701345168" sldId="673"/>
            <ac:spMk id="3" creationId="{5B6FDA03-7541-7A2B-4338-4401C3326D29}"/>
          </ac:spMkLst>
        </pc:spChg>
        <pc:spChg chg="add del mod">
          <ac:chgData name="PICCIRILLI Sara" userId="96fe5c5a-cfb2-4fa5-b1f2-56a49af2c582" providerId="ADAL" clId="{9B9F8861-CB85-43DD-B6BA-2FA18487F907}" dt="2023-06-22T15:16:08.072" v="1304"/>
          <ac:spMkLst>
            <pc:docMk/>
            <pc:sldMk cId="1701345168" sldId="673"/>
            <ac:spMk id="8" creationId="{EE9D01D2-EB2C-5940-048F-9C934AC10EF4}"/>
          </ac:spMkLst>
        </pc:spChg>
        <pc:spChg chg="add mod">
          <ac:chgData name="PICCIRILLI Sara" userId="96fe5c5a-cfb2-4fa5-b1f2-56a49af2c582" providerId="ADAL" clId="{9B9F8861-CB85-43DD-B6BA-2FA18487F907}" dt="2023-06-22T15:22:20.808" v="1439" actId="1076"/>
          <ac:spMkLst>
            <pc:docMk/>
            <pc:sldMk cId="1701345168" sldId="673"/>
            <ac:spMk id="13" creationId="{1079BFD9-D99E-80FC-470F-DD8A1AFE265C}"/>
          </ac:spMkLst>
        </pc:spChg>
        <pc:picChg chg="add del mod ord">
          <ac:chgData name="PICCIRILLI Sara" userId="96fe5c5a-cfb2-4fa5-b1f2-56a49af2c582" providerId="ADAL" clId="{9B9F8861-CB85-43DD-B6BA-2FA18487F907}" dt="2023-06-22T15:03:07.558" v="1230" actId="21"/>
          <ac:picMkLst>
            <pc:docMk/>
            <pc:sldMk cId="1701345168" sldId="673"/>
            <ac:picMk id="6" creationId="{BE6FFE01-D944-2617-19AA-C112034BB92C}"/>
          </ac:picMkLst>
        </pc:picChg>
        <pc:picChg chg="add mod">
          <ac:chgData name="PICCIRILLI Sara" userId="96fe5c5a-cfb2-4fa5-b1f2-56a49af2c582" providerId="ADAL" clId="{9B9F8861-CB85-43DD-B6BA-2FA18487F907}" dt="2023-06-22T15:16:10.568" v="1306" actId="1076"/>
          <ac:picMkLst>
            <pc:docMk/>
            <pc:sldMk cId="1701345168" sldId="673"/>
            <ac:picMk id="9" creationId="{5AD6E8CC-9AB2-9E87-E225-358D2BBBAD31}"/>
          </ac:picMkLst>
        </pc:picChg>
        <pc:picChg chg="add mod modCrop">
          <ac:chgData name="PICCIRILLI Sara" userId="96fe5c5a-cfb2-4fa5-b1f2-56a49af2c582" providerId="ADAL" clId="{9B9F8861-CB85-43DD-B6BA-2FA18487F907}" dt="2023-06-27T09:57:40.315" v="1552" actId="1076"/>
          <ac:picMkLst>
            <pc:docMk/>
            <pc:sldMk cId="1701345168" sldId="673"/>
            <ac:picMk id="11" creationId="{4451B4E8-147B-205D-29A8-7FC8D89189F3}"/>
          </ac:picMkLst>
        </pc:picChg>
        <pc:picChg chg="add del">
          <ac:chgData name="PICCIRILLI Sara" userId="96fe5c5a-cfb2-4fa5-b1f2-56a49af2c582" providerId="ADAL" clId="{9B9F8861-CB85-43DD-B6BA-2FA18487F907}" dt="2023-06-22T15:20:33.808" v="1392"/>
          <ac:picMkLst>
            <pc:docMk/>
            <pc:sldMk cId="1701345168" sldId="673"/>
            <ac:picMk id="12" creationId="{9D073E39-56D2-5FFF-7342-E9B544B7C4F4}"/>
          </ac:picMkLst>
        </pc:picChg>
      </pc:sldChg>
      <pc:sldChg chg="addSp delSp modSp new mod ord">
        <pc:chgData name="PICCIRILLI Sara" userId="96fe5c5a-cfb2-4fa5-b1f2-56a49af2c582" providerId="ADAL" clId="{9B9F8861-CB85-43DD-B6BA-2FA18487F907}" dt="2023-06-27T10:02:57.970" v="1711" actId="2711"/>
        <pc:sldMkLst>
          <pc:docMk/>
          <pc:sldMk cId="290538179" sldId="674"/>
        </pc:sldMkLst>
        <pc:spChg chg="mod">
          <ac:chgData name="PICCIRILLI Sara" userId="96fe5c5a-cfb2-4fa5-b1f2-56a49af2c582" providerId="ADAL" clId="{9B9F8861-CB85-43DD-B6BA-2FA18487F907}" dt="2023-06-27T10:02:57.970" v="1711" actId="2711"/>
          <ac:spMkLst>
            <pc:docMk/>
            <pc:sldMk cId="290538179" sldId="674"/>
            <ac:spMk id="2" creationId="{D853A8CD-8846-CCDC-695F-923CE57FDED7}"/>
          </ac:spMkLst>
        </pc:spChg>
        <pc:spChg chg="del mod">
          <ac:chgData name="PICCIRILLI Sara" userId="96fe5c5a-cfb2-4fa5-b1f2-56a49af2c582" providerId="ADAL" clId="{9B9F8861-CB85-43DD-B6BA-2FA18487F907}" dt="2023-06-22T15:15:24.312" v="1289" actId="478"/>
          <ac:spMkLst>
            <pc:docMk/>
            <pc:sldMk cId="290538179" sldId="674"/>
            <ac:spMk id="3" creationId="{3EE58EBE-B5AB-6314-FEDC-2F76ED749FA0}"/>
          </ac:spMkLst>
        </pc:spChg>
        <pc:picChg chg="add mod modCrop">
          <ac:chgData name="PICCIRILLI Sara" userId="96fe5c5a-cfb2-4fa5-b1f2-56a49af2c582" providerId="ADAL" clId="{9B9F8861-CB85-43DD-B6BA-2FA18487F907}" dt="2023-06-22T15:16:15.674" v="1307" actId="1076"/>
          <ac:picMkLst>
            <pc:docMk/>
            <pc:sldMk cId="290538179" sldId="674"/>
            <ac:picMk id="6" creationId="{03909C78-4D27-5381-EE01-5704CF068ED7}"/>
          </ac:picMkLst>
        </pc:picChg>
        <pc:picChg chg="add mod">
          <ac:chgData name="PICCIRILLI Sara" userId="96fe5c5a-cfb2-4fa5-b1f2-56a49af2c582" providerId="ADAL" clId="{9B9F8861-CB85-43DD-B6BA-2FA18487F907}" dt="2023-06-22T15:16:18.182" v="1308" actId="1076"/>
          <ac:picMkLst>
            <pc:docMk/>
            <pc:sldMk cId="290538179" sldId="674"/>
            <ac:picMk id="8" creationId="{5EF5573A-0152-F17C-6C9D-78469B426312}"/>
          </ac:picMkLst>
        </pc:picChg>
        <pc:picChg chg="add del mod modCrop">
          <ac:chgData name="PICCIRILLI Sara" userId="96fe5c5a-cfb2-4fa5-b1f2-56a49af2c582" providerId="ADAL" clId="{9B9F8861-CB85-43DD-B6BA-2FA18487F907}" dt="2023-06-22T15:16:05.129" v="1303" actId="21"/>
          <ac:picMkLst>
            <pc:docMk/>
            <pc:sldMk cId="290538179" sldId="674"/>
            <ac:picMk id="10" creationId="{8A3B9969-9B6D-18CE-2E91-B3171B75F7F2}"/>
          </ac:picMkLst>
        </pc:picChg>
      </pc:sldChg>
      <pc:sldChg chg="addSp delSp modSp new mod ord">
        <pc:chgData name="PICCIRILLI Sara" userId="96fe5c5a-cfb2-4fa5-b1f2-56a49af2c582" providerId="ADAL" clId="{9B9F8861-CB85-43DD-B6BA-2FA18487F907}" dt="2023-06-22T15:19:47.115" v="1378"/>
        <pc:sldMkLst>
          <pc:docMk/>
          <pc:sldMk cId="2774824552" sldId="675"/>
        </pc:sldMkLst>
        <pc:spChg chg="mod">
          <ac:chgData name="PICCIRILLI Sara" userId="96fe5c5a-cfb2-4fa5-b1f2-56a49af2c582" providerId="ADAL" clId="{9B9F8861-CB85-43DD-B6BA-2FA18487F907}" dt="2023-06-22T15:19:41.003" v="1376" actId="404"/>
          <ac:spMkLst>
            <pc:docMk/>
            <pc:sldMk cId="2774824552" sldId="675"/>
            <ac:spMk id="2" creationId="{21FF7003-C2B7-46E8-6C1D-BC0FBF714C5F}"/>
          </ac:spMkLst>
        </pc:spChg>
        <pc:spChg chg="del">
          <ac:chgData name="PICCIRILLI Sara" userId="96fe5c5a-cfb2-4fa5-b1f2-56a49af2c582" providerId="ADAL" clId="{9B9F8861-CB85-43DD-B6BA-2FA18487F907}" dt="2023-06-22T15:19:07.219" v="1330" actId="22"/>
          <ac:spMkLst>
            <pc:docMk/>
            <pc:sldMk cId="2774824552" sldId="675"/>
            <ac:spMk id="3" creationId="{AE78C5F6-87EE-A74E-B8EE-0A69DB11E6D1}"/>
          </ac:spMkLst>
        </pc:spChg>
        <pc:picChg chg="add mod ord">
          <ac:chgData name="PICCIRILLI Sara" userId="96fe5c5a-cfb2-4fa5-b1f2-56a49af2c582" providerId="ADAL" clId="{9B9F8861-CB85-43DD-B6BA-2FA18487F907}" dt="2023-06-22T15:19:13.566" v="1331" actId="1076"/>
          <ac:picMkLst>
            <pc:docMk/>
            <pc:sldMk cId="2774824552" sldId="675"/>
            <ac:picMk id="6" creationId="{E1AA6722-3200-043F-7C7F-C8CE52202F0F}"/>
          </ac:picMkLst>
        </pc:picChg>
      </pc:sldChg>
      <pc:sldChg chg="addSp modSp new mod">
        <pc:chgData name="PICCIRILLI Sara" userId="96fe5c5a-cfb2-4fa5-b1f2-56a49af2c582" providerId="ADAL" clId="{9B9F8861-CB85-43DD-B6BA-2FA18487F907}" dt="2023-06-27T09:53:32.586" v="1535" actId="14100"/>
        <pc:sldMkLst>
          <pc:docMk/>
          <pc:sldMk cId="789083584" sldId="677"/>
        </pc:sldMkLst>
        <pc:spChg chg="mod">
          <ac:chgData name="PICCIRILLI Sara" userId="96fe5c5a-cfb2-4fa5-b1f2-56a49af2c582" providerId="ADAL" clId="{9B9F8861-CB85-43DD-B6BA-2FA18487F907}" dt="2023-06-27T09:52:37.329" v="1524" actId="1076"/>
          <ac:spMkLst>
            <pc:docMk/>
            <pc:sldMk cId="789083584" sldId="677"/>
            <ac:spMk id="2" creationId="{04C6DC2F-C0B9-514F-72ED-5D8BC13048C4}"/>
          </ac:spMkLst>
        </pc:spChg>
        <pc:spChg chg="add mod">
          <ac:chgData name="PICCIRILLI Sara" userId="96fe5c5a-cfb2-4fa5-b1f2-56a49af2c582" providerId="ADAL" clId="{9B9F8861-CB85-43DD-B6BA-2FA18487F907}" dt="2023-06-27T09:53:32.586" v="1535" actId="14100"/>
          <ac:spMkLst>
            <pc:docMk/>
            <pc:sldMk cId="789083584" sldId="677"/>
            <ac:spMk id="6" creationId="{BA685439-8156-8B09-7DDB-6E39F8D014EE}"/>
          </ac:spMkLst>
        </pc:spChg>
        <pc:picChg chg="add mod">
          <ac:chgData name="PICCIRILLI Sara" userId="96fe5c5a-cfb2-4fa5-b1f2-56a49af2c582" providerId="ADAL" clId="{9B9F8861-CB85-43DD-B6BA-2FA18487F907}" dt="2023-06-27T09:50:33.431" v="1452" actId="1076"/>
          <ac:picMkLst>
            <pc:docMk/>
            <pc:sldMk cId="789083584" sldId="677"/>
            <ac:picMk id="5" creationId="{C10370B6-82C3-9D6D-18E5-F6FEDFA9F0EA}"/>
          </ac:picMkLst>
        </pc:picChg>
      </pc:sldChg>
      <pc:sldChg chg="del">
        <pc:chgData name="PICCIRILLI Sara" userId="96fe5c5a-cfb2-4fa5-b1f2-56a49af2c582" providerId="ADAL" clId="{9B9F8861-CB85-43DD-B6BA-2FA18487F907}" dt="2023-06-27T09:47:36.980" v="1444" actId="47"/>
        <pc:sldMkLst>
          <pc:docMk/>
          <pc:sldMk cId="1932294724" sldId="677"/>
        </pc:sldMkLst>
      </pc:sldChg>
      <pc:sldChg chg="addSp delSp modSp new mod">
        <pc:chgData name="PICCIRILLI Sara" userId="96fe5c5a-cfb2-4fa5-b1f2-56a49af2c582" providerId="ADAL" clId="{9B9F8861-CB85-43DD-B6BA-2FA18487F907}" dt="2023-06-27T09:56:37.663" v="1550" actId="14100"/>
        <pc:sldMkLst>
          <pc:docMk/>
          <pc:sldMk cId="3965560411" sldId="678"/>
        </pc:sldMkLst>
        <pc:spChg chg="del mod">
          <ac:chgData name="PICCIRILLI Sara" userId="96fe5c5a-cfb2-4fa5-b1f2-56a49af2c582" providerId="ADAL" clId="{9B9F8861-CB85-43DD-B6BA-2FA18487F907}" dt="2023-06-27T09:56:34.939" v="1549" actId="478"/>
          <ac:spMkLst>
            <pc:docMk/>
            <pc:sldMk cId="3965560411" sldId="678"/>
            <ac:spMk id="2" creationId="{B9BD40AC-2BD7-C126-FDF2-B576A69AB3D8}"/>
          </ac:spMkLst>
        </pc:spChg>
        <pc:spChg chg="del">
          <ac:chgData name="PICCIRILLI Sara" userId="96fe5c5a-cfb2-4fa5-b1f2-56a49af2c582" providerId="ADAL" clId="{9B9F8861-CB85-43DD-B6BA-2FA18487F907}" dt="2023-06-27T09:55:31.571" v="1537" actId="22"/>
          <ac:spMkLst>
            <pc:docMk/>
            <pc:sldMk cId="3965560411" sldId="678"/>
            <ac:spMk id="3" creationId="{1386300A-A658-D0F1-0CE8-BD462C0B0D00}"/>
          </ac:spMkLst>
        </pc:spChg>
        <pc:picChg chg="add mod ord">
          <ac:chgData name="PICCIRILLI Sara" userId="96fe5c5a-cfb2-4fa5-b1f2-56a49af2c582" providerId="ADAL" clId="{9B9F8861-CB85-43DD-B6BA-2FA18487F907}" dt="2023-06-27T09:56:37.663" v="1550" actId="14100"/>
          <ac:picMkLst>
            <pc:docMk/>
            <pc:sldMk cId="3965560411" sldId="678"/>
            <ac:picMk id="6" creationId="{A7747275-89F1-BE87-518E-E56BE2271F35}"/>
          </ac:picMkLst>
        </pc:picChg>
      </pc:sldChg>
      <pc:sldChg chg="addSp delSp modSp new mod">
        <pc:chgData name="PICCIRILLI Sara" userId="96fe5c5a-cfb2-4fa5-b1f2-56a49af2c582" providerId="ADAL" clId="{9B9F8861-CB85-43DD-B6BA-2FA18487F907}" dt="2023-06-27T10:07:59.194" v="1828" actId="6549"/>
        <pc:sldMkLst>
          <pc:docMk/>
          <pc:sldMk cId="2090088842" sldId="679"/>
        </pc:sldMkLst>
        <pc:spChg chg="mod">
          <ac:chgData name="PICCIRILLI Sara" userId="96fe5c5a-cfb2-4fa5-b1f2-56a49af2c582" providerId="ADAL" clId="{9B9F8861-CB85-43DD-B6BA-2FA18487F907}" dt="2023-06-27T10:00:19.677" v="1588" actId="404"/>
          <ac:spMkLst>
            <pc:docMk/>
            <pc:sldMk cId="2090088842" sldId="679"/>
            <ac:spMk id="2" creationId="{2FC3C2D9-3665-AA0E-6D36-7287C663EA29}"/>
          </ac:spMkLst>
        </pc:spChg>
        <pc:spChg chg="mod">
          <ac:chgData name="PICCIRILLI Sara" userId="96fe5c5a-cfb2-4fa5-b1f2-56a49af2c582" providerId="ADAL" clId="{9B9F8861-CB85-43DD-B6BA-2FA18487F907}" dt="2023-06-27T10:07:59.194" v="1828" actId="6549"/>
          <ac:spMkLst>
            <pc:docMk/>
            <pc:sldMk cId="2090088842" sldId="679"/>
            <ac:spMk id="3" creationId="{BE08F3E2-DED7-87C0-CB46-B2C07F980CD6}"/>
          </ac:spMkLst>
        </pc:spChg>
        <pc:spChg chg="add del">
          <ac:chgData name="PICCIRILLI Sara" userId="96fe5c5a-cfb2-4fa5-b1f2-56a49af2c582" providerId="ADAL" clId="{9B9F8861-CB85-43DD-B6BA-2FA18487F907}" dt="2023-06-27T09:59:19.327" v="1572"/>
          <ac:spMkLst>
            <pc:docMk/>
            <pc:sldMk cId="2090088842" sldId="679"/>
            <ac:spMk id="5" creationId="{20603EBC-A708-CDBB-1929-E7ACEAA751FA}"/>
          </ac:spMkLst>
        </pc:spChg>
        <pc:spChg chg="add del">
          <ac:chgData name="PICCIRILLI Sara" userId="96fe5c5a-cfb2-4fa5-b1f2-56a49af2c582" providerId="ADAL" clId="{9B9F8861-CB85-43DD-B6BA-2FA18487F907}" dt="2023-06-27T10:00:41.178" v="1604"/>
          <ac:spMkLst>
            <pc:docMk/>
            <pc:sldMk cId="2090088842" sldId="679"/>
            <ac:spMk id="6" creationId="{FE38BD85-B006-B117-6C96-E6D0A4541542}"/>
          </ac:spMkLst>
        </pc:spChg>
        <pc:picChg chg="add del">
          <ac:chgData name="PICCIRILLI Sara" userId="96fe5c5a-cfb2-4fa5-b1f2-56a49af2c582" providerId="ADAL" clId="{9B9F8861-CB85-43DD-B6BA-2FA18487F907}" dt="2023-06-27T09:59:19.327" v="1572"/>
          <ac:picMkLst>
            <pc:docMk/>
            <pc:sldMk cId="2090088842" sldId="679"/>
            <ac:picMk id="1026" creationId="{33969B14-5D2E-237E-6E6B-2339EC3605F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7137" cy="512304"/>
          </a:xfrm>
          <a:prstGeom prst="rect">
            <a:avLst/>
          </a:prstGeom>
        </p:spPr>
        <p:txBody>
          <a:bodyPr vert="horz" lIns="94768" tIns="47384" rIns="94768" bIns="47384" rtlCol="0"/>
          <a:lstStyle>
            <a:lvl1pPr algn="l">
              <a:defRPr sz="1200"/>
            </a:lvl1pPr>
          </a:lstStyle>
          <a:p>
            <a:endParaRPr lang="fr-BE"/>
          </a:p>
        </p:txBody>
      </p:sp>
      <p:sp>
        <p:nvSpPr>
          <p:cNvPr id="3" name="Espace réservé de la date 2"/>
          <p:cNvSpPr>
            <a:spLocks noGrp="1"/>
          </p:cNvSpPr>
          <p:nvPr>
            <p:ph type="dt" sz="quarter" idx="1"/>
          </p:nvPr>
        </p:nvSpPr>
        <p:spPr>
          <a:xfrm>
            <a:off x="4020506" y="0"/>
            <a:ext cx="3077137" cy="512304"/>
          </a:xfrm>
          <a:prstGeom prst="rect">
            <a:avLst/>
          </a:prstGeom>
        </p:spPr>
        <p:txBody>
          <a:bodyPr vert="horz" lIns="94768" tIns="47384" rIns="94768" bIns="47384" rtlCol="0"/>
          <a:lstStyle>
            <a:lvl1pPr algn="r">
              <a:defRPr sz="1200"/>
            </a:lvl1pPr>
          </a:lstStyle>
          <a:p>
            <a:fld id="{3775235A-3782-41E7-AE2E-7B202DC08101}" type="datetimeFigureOut">
              <a:rPr lang="fr-BE" smtClean="0"/>
              <a:pPr/>
              <a:t>29-06-23</a:t>
            </a:fld>
            <a:endParaRPr lang="fr-BE"/>
          </a:p>
        </p:txBody>
      </p:sp>
      <p:sp>
        <p:nvSpPr>
          <p:cNvPr id="4" name="Espace réservé du pied de page 3"/>
          <p:cNvSpPr>
            <a:spLocks noGrp="1"/>
          </p:cNvSpPr>
          <p:nvPr>
            <p:ph type="ftr" sz="quarter" idx="2"/>
          </p:nvPr>
        </p:nvSpPr>
        <p:spPr>
          <a:xfrm>
            <a:off x="0" y="9720673"/>
            <a:ext cx="3077137" cy="512303"/>
          </a:xfrm>
          <a:prstGeom prst="rect">
            <a:avLst/>
          </a:prstGeom>
        </p:spPr>
        <p:txBody>
          <a:bodyPr vert="horz" lIns="94768" tIns="47384" rIns="94768" bIns="47384" rtlCol="0" anchor="b"/>
          <a:lstStyle>
            <a:lvl1pPr algn="l">
              <a:defRPr sz="1200"/>
            </a:lvl1pPr>
          </a:lstStyle>
          <a:p>
            <a:endParaRPr lang="fr-BE"/>
          </a:p>
        </p:txBody>
      </p:sp>
      <p:sp>
        <p:nvSpPr>
          <p:cNvPr id="5" name="Espace réservé du numéro de diapositive 4"/>
          <p:cNvSpPr>
            <a:spLocks noGrp="1"/>
          </p:cNvSpPr>
          <p:nvPr>
            <p:ph type="sldNum" sz="quarter" idx="3"/>
          </p:nvPr>
        </p:nvSpPr>
        <p:spPr>
          <a:xfrm>
            <a:off x="4020506" y="9720673"/>
            <a:ext cx="3077137" cy="512303"/>
          </a:xfrm>
          <a:prstGeom prst="rect">
            <a:avLst/>
          </a:prstGeom>
        </p:spPr>
        <p:txBody>
          <a:bodyPr vert="horz" lIns="94768" tIns="47384" rIns="94768" bIns="47384" rtlCol="0" anchor="b"/>
          <a:lstStyle>
            <a:lvl1pPr algn="r">
              <a:defRPr sz="1200"/>
            </a:lvl1pPr>
          </a:lstStyle>
          <a:p>
            <a:fld id="{0CED5F1A-2BBB-4B72-9582-8EEF7A774CC0}" type="slidenum">
              <a:rPr lang="fr-BE" smtClean="0"/>
              <a:pPr/>
              <a:t>‹#›</a:t>
            </a:fld>
            <a:endParaRPr lang="fr-B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0"/>
            <a:ext cx="3076363" cy="511731"/>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lvl1pPr>
              <a:defRPr sz="1200" smtClean="0"/>
            </a:lvl1pPr>
          </a:lstStyle>
          <a:p>
            <a:pPr>
              <a:defRPr/>
            </a:pPr>
            <a:endParaRPr lang="fr-BE"/>
          </a:p>
        </p:txBody>
      </p:sp>
      <p:sp>
        <p:nvSpPr>
          <p:cNvPr id="6147" name="Rectangle 3"/>
          <p:cNvSpPr>
            <a:spLocks noGrp="1" noChangeArrowheads="1"/>
          </p:cNvSpPr>
          <p:nvPr>
            <p:ph type="dt" idx="1"/>
          </p:nvPr>
        </p:nvSpPr>
        <p:spPr bwMode="auto">
          <a:xfrm>
            <a:off x="4021295" y="0"/>
            <a:ext cx="3076363" cy="511731"/>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lvl1pPr algn="r">
              <a:defRPr sz="1200" smtClean="0"/>
            </a:lvl1pPr>
          </a:lstStyle>
          <a:p>
            <a:pPr>
              <a:defRPr/>
            </a:pPr>
            <a:endParaRPr lang="fr-BE"/>
          </a:p>
        </p:txBody>
      </p:sp>
      <p:sp>
        <p:nvSpPr>
          <p:cNvPr id="5124" name="Rectangle 4"/>
          <p:cNvSpPr>
            <a:spLocks noGrp="1" noRot="1" noChangeAspect="1" noChangeArrowheads="1" noTextEdit="1"/>
          </p:cNvSpPr>
          <p:nvPr>
            <p:ph type="sldImg" idx="2"/>
          </p:nvPr>
        </p:nvSpPr>
        <p:spPr bwMode="auto">
          <a:xfrm>
            <a:off x="139700" y="768350"/>
            <a:ext cx="6819900" cy="3836988"/>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709931" y="4861442"/>
            <a:ext cx="5679440" cy="4605576"/>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p>
            <a:pPr lvl="0"/>
            <a:r>
              <a:rPr lang="fr-BE" noProof="0"/>
              <a:t>Cliquez pour modifier les styles du texte du masque</a:t>
            </a:r>
          </a:p>
          <a:p>
            <a:pPr lvl="1"/>
            <a:r>
              <a:rPr lang="fr-BE" noProof="0"/>
              <a:t>Deuxième niveau</a:t>
            </a:r>
          </a:p>
          <a:p>
            <a:pPr lvl="2"/>
            <a:r>
              <a:rPr lang="fr-BE" noProof="0"/>
              <a:t>Troisième niveau</a:t>
            </a:r>
          </a:p>
          <a:p>
            <a:pPr lvl="3"/>
            <a:r>
              <a:rPr lang="fr-BE" noProof="0"/>
              <a:t>Quatrième niveau</a:t>
            </a:r>
          </a:p>
          <a:p>
            <a:pPr lvl="4"/>
            <a:r>
              <a:rPr lang="fr-BE" noProof="0"/>
              <a:t>Cinquième niveau</a:t>
            </a:r>
          </a:p>
        </p:txBody>
      </p:sp>
      <p:sp>
        <p:nvSpPr>
          <p:cNvPr id="6150" name="Rectangle 6"/>
          <p:cNvSpPr>
            <a:spLocks noGrp="1" noChangeArrowheads="1"/>
          </p:cNvSpPr>
          <p:nvPr>
            <p:ph type="ftr" sz="quarter" idx="4"/>
          </p:nvPr>
        </p:nvSpPr>
        <p:spPr bwMode="auto">
          <a:xfrm>
            <a:off x="1" y="9721106"/>
            <a:ext cx="3076363" cy="511731"/>
          </a:xfrm>
          <a:prstGeom prst="rect">
            <a:avLst/>
          </a:prstGeom>
          <a:noFill/>
          <a:ln w="9525">
            <a:noFill/>
            <a:miter lim="800000"/>
            <a:headEnd/>
            <a:tailEnd/>
          </a:ln>
          <a:effectLst/>
        </p:spPr>
        <p:txBody>
          <a:bodyPr vert="horz" wrap="square" lIns="94768" tIns="47384" rIns="94768" bIns="47384" numCol="1" anchor="b" anchorCtr="0" compatLnSpc="1">
            <a:prstTxWarp prst="textNoShape">
              <a:avLst/>
            </a:prstTxWarp>
          </a:bodyPr>
          <a:lstStyle>
            <a:lvl1pPr>
              <a:defRPr sz="1200" smtClean="0"/>
            </a:lvl1pPr>
          </a:lstStyle>
          <a:p>
            <a:pPr>
              <a:defRPr/>
            </a:pPr>
            <a:endParaRPr lang="fr-BE"/>
          </a:p>
        </p:txBody>
      </p:sp>
      <p:sp>
        <p:nvSpPr>
          <p:cNvPr id="6151" name="Rectangle 7"/>
          <p:cNvSpPr>
            <a:spLocks noGrp="1" noChangeArrowheads="1"/>
          </p:cNvSpPr>
          <p:nvPr>
            <p:ph type="sldNum" sz="quarter" idx="5"/>
          </p:nvPr>
        </p:nvSpPr>
        <p:spPr bwMode="auto">
          <a:xfrm>
            <a:off x="4021295" y="9721106"/>
            <a:ext cx="3076363" cy="511731"/>
          </a:xfrm>
          <a:prstGeom prst="rect">
            <a:avLst/>
          </a:prstGeom>
          <a:noFill/>
          <a:ln w="9525">
            <a:noFill/>
            <a:miter lim="800000"/>
            <a:headEnd/>
            <a:tailEnd/>
          </a:ln>
          <a:effectLst/>
        </p:spPr>
        <p:txBody>
          <a:bodyPr vert="horz" wrap="square" lIns="94768" tIns="47384" rIns="94768" bIns="47384" numCol="1" anchor="b" anchorCtr="0" compatLnSpc="1">
            <a:prstTxWarp prst="textNoShape">
              <a:avLst/>
            </a:prstTxWarp>
          </a:bodyPr>
          <a:lstStyle>
            <a:lvl1pPr algn="r">
              <a:defRPr sz="1200" smtClean="0"/>
            </a:lvl1pPr>
          </a:lstStyle>
          <a:p>
            <a:pPr>
              <a:defRPr/>
            </a:pPr>
            <a:fld id="{A29F1C4A-BC93-44B9-9DFB-1CFD1F7C4421}" type="slidenum">
              <a:rPr lang="fr-BE"/>
              <a:pPr>
                <a:defRPr/>
              </a:pPr>
              <a:t>‹#›</a:t>
            </a:fld>
            <a:endParaRPr lang="fr-B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b="1"/>
              <a:t> </a:t>
            </a:r>
          </a:p>
        </p:txBody>
      </p:sp>
      <p:sp>
        <p:nvSpPr>
          <p:cNvPr id="4" name="Espace réservé du numéro de diapositive 3"/>
          <p:cNvSpPr>
            <a:spLocks noGrp="1"/>
          </p:cNvSpPr>
          <p:nvPr>
            <p:ph type="sldNum" sz="quarter" idx="5"/>
          </p:nvPr>
        </p:nvSpPr>
        <p:spPr/>
        <p:txBody>
          <a:bodyPr/>
          <a:lstStyle/>
          <a:p>
            <a:pPr>
              <a:defRPr/>
            </a:pPr>
            <a:fld id="{A29F1C4A-BC93-44B9-9DFB-1CFD1F7C4421}" type="slidenum">
              <a:rPr lang="fr-BE" smtClean="0"/>
              <a:pPr>
                <a:defRPr/>
              </a:pPr>
              <a:t>1</a:t>
            </a:fld>
            <a:endParaRPr lang="fr-BE"/>
          </a:p>
        </p:txBody>
      </p:sp>
    </p:spTree>
    <p:extLst>
      <p:ext uri="{BB962C8B-B14F-4D97-AF65-F5344CB8AC3E}">
        <p14:creationId xmlns:p14="http://schemas.microsoft.com/office/powerpoint/2010/main" val="2317771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lvl="1">
              <a:buFontTx/>
              <a:buChar char="-"/>
            </a:pPr>
            <a:endParaRPr lang="fr-BE"/>
          </a:p>
        </p:txBody>
      </p:sp>
      <p:sp>
        <p:nvSpPr>
          <p:cNvPr id="4" name="Espace réservé du numéro de diapositive 3"/>
          <p:cNvSpPr>
            <a:spLocks noGrp="1"/>
          </p:cNvSpPr>
          <p:nvPr>
            <p:ph type="sldNum" sz="quarter" idx="10"/>
          </p:nvPr>
        </p:nvSpPr>
        <p:spPr/>
        <p:txBody>
          <a:bodyPr/>
          <a:lstStyle/>
          <a:p>
            <a:pPr>
              <a:defRPr/>
            </a:pPr>
            <a:fld id="{E69268D5-0CAC-436E-87D5-8333CACB8F85}" type="slidenum">
              <a:rPr lang="fr-BE" smtClean="0"/>
              <a:pPr>
                <a:defRPr/>
              </a:pPr>
              <a:t>16</a:t>
            </a:fld>
            <a:endParaRPr lang="fr-BE"/>
          </a:p>
        </p:txBody>
      </p:sp>
    </p:spTree>
    <p:extLst>
      <p:ext uri="{BB962C8B-B14F-4D97-AF65-F5344CB8AC3E}">
        <p14:creationId xmlns:p14="http://schemas.microsoft.com/office/powerpoint/2010/main" val="3050724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b="1"/>
              <a:t> </a:t>
            </a:r>
            <a:endParaRPr lang="fr-FR" b="1"/>
          </a:p>
        </p:txBody>
      </p:sp>
      <p:sp>
        <p:nvSpPr>
          <p:cNvPr id="4" name="Espace réservé du numéro de diapositive 3"/>
          <p:cNvSpPr>
            <a:spLocks noGrp="1"/>
          </p:cNvSpPr>
          <p:nvPr>
            <p:ph type="sldNum" sz="quarter" idx="5"/>
          </p:nvPr>
        </p:nvSpPr>
        <p:spPr/>
        <p:txBody>
          <a:bodyPr/>
          <a:lstStyle/>
          <a:p>
            <a:pPr>
              <a:defRPr/>
            </a:pPr>
            <a:fld id="{A29F1C4A-BC93-44B9-9DFB-1CFD1F7C4421}" type="slidenum">
              <a:rPr lang="fr-BE" smtClean="0"/>
              <a:pPr>
                <a:defRPr/>
              </a:pPr>
              <a:t>17</a:t>
            </a:fld>
            <a:endParaRPr lang="fr-BE"/>
          </a:p>
        </p:txBody>
      </p:sp>
    </p:spTree>
    <p:extLst>
      <p:ext uri="{BB962C8B-B14F-4D97-AF65-F5344CB8AC3E}">
        <p14:creationId xmlns:p14="http://schemas.microsoft.com/office/powerpoint/2010/main" val="3407915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lvl="1">
              <a:buFontTx/>
              <a:buChar char="-"/>
            </a:pPr>
            <a:endParaRPr lang="fr-BE"/>
          </a:p>
        </p:txBody>
      </p:sp>
      <p:sp>
        <p:nvSpPr>
          <p:cNvPr id="4" name="Espace réservé du numéro de diapositive 3"/>
          <p:cNvSpPr>
            <a:spLocks noGrp="1"/>
          </p:cNvSpPr>
          <p:nvPr>
            <p:ph type="sldNum" sz="quarter" idx="10"/>
          </p:nvPr>
        </p:nvSpPr>
        <p:spPr/>
        <p:txBody>
          <a:bodyPr/>
          <a:lstStyle/>
          <a:p>
            <a:pPr>
              <a:defRPr/>
            </a:pPr>
            <a:fld id="{E69268D5-0CAC-436E-87D5-8333CACB8F85}" type="slidenum">
              <a:rPr lang="fr-BE" smtClean="0"/>
              <a:pPr>
                <a:defRPr/>
              </a:pPr>
              <a:t>18</a:t>
            </a:fld>
            <a:endParaRPr lang="fr-BE"/>
          </a:p>
        </p:txBody>
      </p:sp>
    </p:spTree>
    <p:extLst>
      <p:ext uri="{BB962C8B-B14F-4D97-AF65-F5344CB8AC3E}">
        <p14:creationId xmlns:p14="http://schemas.microsoft.com/office/powerpoint/2010/main" val="2632627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b="1"/>
              <a:t> </a:t>
            </a:r>
            <a:endParaRPr lang="fr-FR" b="1"/>
          </a:p>
        </p:txBody>
      </p:sp>
      <p:sp>
        <p:nvSpPr>
          <p:cNvPr id="4" name="Espace réservé du numéro de diapositive 3"/>
          <p:cNvSpPr>
            <a:spLocks noGrp="1"/>
          </p:cNvSpPr>
          <p:nvPr>
            <p:ph type="sldNum" sz="quarter" idx="5"/>
          </p:nvPr>
        </p:nvSpPr>
        <p:spPr/>
        <p:txBody>
          <a:bodyPr/>
          <a:lstStyle/>
          <a:p>
            <a:pPr>
              <a:defRPr/>
            </a:pPr>
            <a:fld id="{A29F1C4A-BC93-44B9-9DFB-1CFD1F7C4421}" type="slidenum">
              <a:rPr lang="fr-BE" smtClean="0"/>
              <a:pPr>
                <a:defRPr/>
              </a:pPr>
              <a:t>27</a:t>
            </a:fld>
            <a:endParaRPr lang="fr-BE"/>
          </a:p>
        </p:txBody>
      </p:sp>
    </p:spTree>
    <p:extLst>
      <p:ext uri="{BB962C8B-B14F-4D97-AF65-F5344CB8AC3E}">
        <p14:creationId xmlns:p14="http://schemas.microsoft.com/office/powerpoint/2010/main" val="1854633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lvl="1">
              <a:buFontTx/>
              <a:buChar char="-"/>
            </a:pPr>
            <a:endParaRPr lang="fr-BE"/>
          </a:p>
        </p:txBody>
      </p:sp>
      <p:sp>
        <p:nvSpPr>
          <p:cNvPr id="4" name="Espace réservé du numéro de diapositive 3"/>
          <p:cNvSpPr>
            <a:spLocks noGrp="1"/>
          </p:cNvSpPr>
          <p:nvPr>
            <p:ph type="sldNum" sz="quarter" idx="10"/>
          </p:nvPr>
        </p:nvSpPr>
        <p:spPr/>
        <p:txBody>
          <a:bodyPr/>
          <a:lstStyle/>
          <a:p>
            <a:pPr>
              <a:defRPr/>
            </a:pPr>
            <a:fld id="{E69268D5-0CAC-436E-87D5-8333CACB8F85}" type="slidenum">
              <a:rPr lang="fr-BE" smtClean="0"/>
              <a:pPr>
                <a:defRPr/>
              </a:pPr>
              <a:t>28</a:t>
            </a:fld>
            <a:endParaRPr lang="fr-BE"/>
          </a:p>
        </p:txBody>
      </p:sp>
    </p:spTree>
    <p:extLst>
      <p:ext uri="{BB962C8B-B14F-4D97-AF65-F5344CB8AC3E}">
        <p14:creationId xmlns:p14="http://schemas.microsoft.com/office/powerpoint/2010/main" val="4250501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a:p>
        </p:txBody>
      </p:sp>
      <p:sp>
        <p:nvSpPr>
          <p:cNvPr id="4" name="Espace réservé du numéro de diapositive 3"/>
          <p:cNvSpPr>
            <a:spLocks noGrp="1"/>
          </p:cNvSpPr>
          <p:nvPr>
            <p:ph type="sldNum" sz="quarter" idx="10"/>
          </p:nvPr>
        </p:nvSpPr>
        <p:spPr/>
        <p:txBody>
          <a:bodyPr/>
          <a:lstStyle/>
          <a:p>
            <a:fld id="{3C214B57-4BE5-43BB-B3C3-1429717B17F7}" type="slidenum">
              <a:rPr lang="fr-BE" smtClean="0"/>
              <a:pPr/>
              <a:t>2</a:t>
            </a:fld>
            <a:endParaRPr lang="fr-B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b="1"/>
              <a:t> </a:t>
            </a:r>
            <a:endParaRPr lang="fr-FR" b="1"/>
          </a:p>
        </p:txBody>
      </p:sp>
      <p:sp>
        <p:nvSpPr>
          <p:cNvPr id="4" name="Espace réservé du numéro de diapositive 3"/>
          <p:cNvSpPr>
            <a:spLocks noGrp="1"/>
          </p:cNvSpPr>
          <p:nvPr>
            <p:ph type="sldNum" sz="quarter" idx="5"/>
          </p:nvPr>
        </p:nvSpPr>
        <p:spPr/>
        <p:txBody>
          <a:bodyPr/>
          <a:lstStyle/>
          <a:p>
            <a:pPr>
              <a:defRPr/>
            </a:pPr>
            <a:fld id="{A29F1C4A-BC93-44B9-9DFB-1CFD1F7C4421}" type="slidenum">
              <a:rPr lang="fr-BE" smtClean="0"/>
              <a:pPr>
                <a:defRPr/>
              </a:pPr>
              <a:t>3</a:t>
            </a:fld>
            <a:endParaRPr lang="fr-BE"/>
          </a:p>
        </p:txBody>
      </p:sp>
    </p:spTree>
    <p:extLst>
      <p:ext uri="{BB962C8B-B14F-4D97-AF65-F5344CB8AC3E}">
        <p14:creationId xmlns:p14="http://schemas.microsoft.com/office/powerpoint/2010/main" val="2609266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lvl="1">
              <a:buFontTx/>
              <a:buChar char="-"/>
            </a:pPr>
            <a:endParaRPr lang="fr-BE"/>
          </a:p>
        </p:txBody>
      </p:sp>
      <p:sp>
        <p:nvSpPr>
          <p:cNvPr id="4" name="Espace réservé du numéro de diapositive 3"/>
          <p:cNvSpPr>
            <a:spLocks noGrp="1"/>
          </p:cNvSpPr>
          <p:nvPr>
            <p:ph type="sldNum" sz="quarter" idx="10"/>
          </p:nvPr>
        </p:nvSpPr>
        <p:spPr/>
        <p:txBody>
          <a:bodyPr/>
          <a:lstStyle/>
          <a:p>
            <a:pPr>
              <a:defRPr/>
            </a:pPr>
            <a:fld id="{E69268D5-0CAC-436E-87D5-8333CACB8F85}" type="slidenum">
              <a:rPr lang="fr-BE" smtClean="0"/>
              <a:pPr>
                <a:defRPr/>
              </a:pPr>
              <a:t>4</a:t>
            </a:fld>
            <a:endParaRPr lang="fr-B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b="1"/>
              <a:t> </a:t>
            </a:r>
            <a:endParaRPr lang="fr-FR" b="1"/>
          </a:p>
        </p:txBody>
      </p:sp>
      <p:sp>
        <p:nvSpPr>
          <p:cNvPr id="4" name="Espace réservé du numéro de diapositive 3"/>
          <p:cNvSpPr>
            <a:spLocks noGrp="1"/>
          </p:cNvSpPr>
          <p:nvPr>
            <p:ph type="sldNum" sz="quarter" idx="5"/>
          </p:nvPr>
        </p:nvSpPr>
        <p:spPr/>
        <p:txBody>
          <a:bodyPr/>
          <a:lstStyle/>
          <a:p>
            <a:pPr>
              <a:defRPr/>
            </a:pPr>
            <a:fld id="{A29F1C4A-BC93-44B9-9DFB-1CFD1F7C4421}" type="slidenum">
              <a:rPr lang="fr-BE" smtClean="0"/>
              <a:pPr>
                <a:defRPr/>
              </a:pPr>
              <a:t>5</a:t>
            </a:fld>
            <a:endParaRPr lang="fr-BE"/>
          </a:p>
        </p:txBody>
      </p:sp>
    </p:spTree>
    <p:extLst>
      <p:ext uri="{BB962C8B-B14F-4D97-AF65-F5344CB8AC3E}">
        <p14:creationId xmlns:p14="http://schemas.microsoft.com/office/powerpoint/2010/main" val="3475135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b="1"/>
              <a:t> </a:t>
            </a:r>
            <a:endParaRPr lang="fr-FR" b="1"/>
          </a:p>
        </p:txBody>
      </p:sp>
      <p:sp>
        <p:nvSpPr>
          <p:cNvPr id="4" name="Espace réservé du numéro de diapositive 3"/>
          <p:cNvSpPr>
            <a:spLocks noGrp="1"/>
          </p:cNvSpPr>
          <p:nvPr>
            <p:ph type="sldNum" sz="quarter" idx="5"/>
          </p:nvPr>
        </p:nvSpPr>
        <p:spPr/>
        <p:txBody>
          <a:bodyPr/>
          <a:lstStyle/>
          <a:p>
            <a:pPr>
              <a:defRPr/>
            </a:pPr>
            <a:fld id="{A29F1C4A-BC93-44B9-9DFB-1CFD1F7C4421}" type="slidenum">
              <a:rPr lang="fr-BE" smtClean="0"/>
              <a:pPr>
                <a:defRPr/>
              </a:pPr>
              <a:t>7</a:t>
            </a:fld>
            <a:endParaRPr lang="fr-BE"/>
          </a:p>
        </p:txBody>
      </p:sp>
    </p:spTree>
    <p:extLst>
      <p:ext uri="{BB962C8B-B14F-4D97-AF65-F5344CB8AC3E}">
        <p14:creationId xmlns:p14="http://schemas.microsoft.com/office/powerpoint/2010/main" val="2570057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a:p>
        </p:txBody>
      </p:sp>
      <p:sp>
        <p:nvSpPr>
          <p:cNvPr id="1946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Calibri" panose="020F0502020204030204" pitchFamily="34" charset="0"/>
              </a:defRPr>
            </a:lvl1pPr>
            <a:lvl2pPr marL="804986" indent="-309610">
              <a:spcBef>
                <a:spcPct val="30000"/>
              </a:spcBef>
              <a:defRPr sz="1300">
                <a:solidFill>
                  <a:schemeClr val="tx1"/>
                </a:solidFill>
                <a:latin typeface="Calibri" panose="020F0502020204030204" pitchFamily="34" charset="0"/>
              </a:defRPr>
            </a:lvl2pPr>
            <a:lvl3pPr marL="1238441" indent="-247688">
              <a:spcBef>
                <a:spcPct val="30000"/>
              </a:spcBef>
              <a:defRPr sz="1300">
                <a:solidFill>
                  <a:schemeClr val="tx1"/>
                </a:solidFill>
                <a:latin typeface="Calibri" panose="020F0502020204030204" pitchFamily="34" charset="0"/>
              </a:defRPr>
            </a:lvl3pPr>
            <a:lvl4pPr marL="1733817" indent="-247688">
              <a:spcBef>
                <a:spcPct val="30000"/>
              </a:spcBef>
              <a:defRPr sz="1300">
                <a:solidFill>
                  <a:schemeClr val="tx1"/>
                </a:solidFill>
                <a:latin typeface="Calibri" panose="020F0502020204030204" pitchFamily="34" charset="0"/>
              </a:defRPr>
            </a:lvl4pPr>
            <a:lvl5pPr marL="2229193" indent="-247688">
              <a:spcBef>
                <a:spcPct val="30000"/>
              </a:spcBef>
              <a:defRPr sz="1300">
                <a:solidFill>
                  <a:schemeClr val="tx1"/>
                </a:solidFill>
                <a:latin typeface="Calibri" panose="020F0502020204030204" pitchFamily="34" charset="0"/>
              </a:defRPr>
            </a:lvl5pPr>
            <a:lvl6pPr marL="2724569" indent="-247688" eaLnBrk="0" fontAlgn="base" hangingPunct="0">
              <a:spcBef>
                <a:spcPct val="30000"/>
              </a:spcBef>
              <a:spcAft>
                <a:spcPct val="0"/>
              </a:spcAft>
              <a:defRPr sz="1300">
                <a:solidFill>
                  <a:schemeClr val="tx1"/>
                </a:solidFill>
                <a:latin typeface="Calibri" panose="020F0502020204030204" pitchFamily="34" charset="0"/>
              </a:defRPr>
            </a:lvl6pPr>
            <a:lvl7pPr marL="3219945" indent="-247688" eaLnBrk="0" fontAlgn="base" hangingPunct="0">
              <a:spcBef>
                <a:spcPct val="30000"/>
              </a:spcBef>
              <a:spcAft>
                <a:spcPct val="0"/>
              </a:spcAft>
              <a:defRPr sz="1300">
                <a:solidFill>
                  <a:schemeClr val="tx1"/>
                </a:solidFill>
                <a:latin typeface="Calibri" panose="020F0502020204030204" pitchFamily="34" charset="0"/>
              </a:defRPr>
            </a:lvl7pPr>
            <a:lvl8pPr marL="3715322" indent="-247688" eaLnBrk="0" fontAlgn="base" hangingPunct="0">
              <a:spcBef>
                <a:spcPct val="30000"/>
              </a:spcBef>
              <a:spcAft>
                <a:spcPct val="0"/>
              </a:spcAft>
              <a:defRPr sz="1300">
                <a:solidFill>
                  <a:schemeClr val="tx1"/>
                </a:solidFill>
                <a:latin typeface="Calibri" panose="020F0502020204030204" pitchFamily="34" charset="0"/>
              </a:defRPr>
            </a:lvl8pPr>
            <a:lvl9pPr marL="4210698" indent="-247688"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pPr>
            <a:fld id="{540A23F9-02C0-490D-88D1-F08A29A9B07A}" type="slidenum">
              <a:rPr lang="en-US" altLang="de-DE" smtClean="0"/>
              <a:pPr>
                <a:spcBef>
                  <a:spcPct val="0"/>
                </a:spcBef>
              </a:pPr>
              <a:t>8</a:t>
            </a:fld>
            <a:endParaRPr lang="en-US" altLang="de-DE"/>
          </a:p>
        </p:txBody>
      </p:sp>
    </p:spTree>
    <p:extLst>
      <p:ext uri="{BB962C8B-B14F-4D97-AF65-F5344CB8AC3E}">
        <p14:creationId xmlns:p14="http://schemas.microsoft.com/office/powerpoint/2010/main" val="2676048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b="1"/>
              <a:t> </a:t>
            </a:r>
            <a:endParaRPr lang="fr-FR" b="1"/>
          </a:p>
        </p:txBody>
      </p:sp>
      <p:sp>
        <p:nvSpPr>
          <p:cNvPr id="4" name="Espace réservé du numéro de diapositive 3"/>
          <p:cNvSpPr>
            <a:spLocks noGrp="1"/>
          </p:cNvSpPr>
          <p:nvPr>
            <p:ph type="sldNum" sz="quarter" idx="5"/>
          </p:nvPr>
        </p:nvSpPr>
        <p:spPr/>
        <p:txBody>
          <a:bodyPr/>
          <a:lstStyle/>
          <a:p>
            <a:pPr>
              <a:defRPr/>
            </a:pPr>
            <a:fld id="{A29F1C4A-BC93-44B9-9DFB-1CFD1F7C4421}" type="slidenum">
              <a:rPr lang="fr-BE" smtClean="0"/>
              <a:pPr>
                <a:defRPr/>
              </a:pPr>
              <a:t>13</a:t>
            </a:fld>
            <a:endParaRPr lang="fr-BE"/>
          </a:p>
        </p:txBody>
      </p:sp>
    </p:spTree>
    <p:extLst>
      <p:ext uri="{BB962C8B-B14F-4D97-AF65-F5344CB8AC3E}">
        <p14:creationId xmlns:p14="http://schemas.microsoft.com/office/powerpoint/2010/main" val="1673548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b="1"/>
              <a:t> </a:t>
            </a:r>
            <a:endParaRPr lang="fr-FR" b="1"/>
          </a:p>
        </p:txBody>
      </p:sp>
      <p:sp>
        <p:nvSpPr>
          <p:cNvPr id="4" name="Espace réservé du numéro de diapositive 3"/>
          <p:cNvSpPr>
            <a:spLocks noGrp="1"/>
          </p:cNvSpPr>
          <p:nvPr>
            <p:ph type="sldNum" sz="quarter" idx="5"/>
          </p:nvPr>
        </p:nvSpPr>
        <p:spPr/>
        <p:txBody>
          <a:bodyPr/>
          <a:lstStyle/>
          <a:p>
            <a:pPr>
              <a:defRPr/>
            </a:pPr>
            <a:fld id="{A29F1C4A-BC93-44B9-9DFB-1CFD1F7C4421}" type="slidenum">
              <a:rPr lang="fr-BE" smtClean="0"/>
              <a:pPr>
                <a:defRPr/>
              </a:pPr>
              <a:t>15</a:t>
            </a:fld>
            <a:endParaRPr lang="fr-BE"/>
          </a:p>
        </p:txBody>
      </p:sp>
    </p:spTree>
    <p:extLst>
      <p:ext uri="{BB962C8B-B14F-4D97-AF65-F5344CB8AC3E}">
        <p14:creationId xmlns:p14="http://schemas.microsoft.com/office/powerpoint/2010/main" val="190005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8"/>
            <a:ext cx="10363200" cy="1470025"/>
          </a:xfrm>
        </p:spPr>
        <p:txBody>
          <a:bodyPr/>
          <a:lstStyle/>
          <a:p>
            <a:r>
              <a:rPr lang="fr-FR"/>
              <a:t>Cliquez pour modifier le style du titre</a:t>
            </a:r>
            <a:endParaRPr lang="fr-BE"/>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BE"/>
          </a:p>
        </p:txBody>
      </p:sp>
      <p:sp>
        <p:nvSpPr>
          <p:cNvPr id="4" name="Espace réservé de la date 3"/>
          <p:cNvSpPr>
            <a:spLocks noGrp="1"/>
          </p:cNvSpPr>
          <p:nvPr>
            <p:ph type="dt" sz="half" idx="10"/>
          </p:nvPr>
        </p:nvSpPr>
        <p:spPr/>
        <p:txBody>
          <a:bodyPr/>
          <a:lstStyle/>
          <a:p>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600F7983-D4B0-46EE-83F5-C6E431D5736B}" type="slidenum">
              <a:rPr lang="fr-BE" smtClean="0"/>
              <a:pPr/>
              <a:t>‹#›</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0F709E"/>
                </a:solidFill>
              </a:defRPr>
            </a:lvl1pPr>
          </a:lstStyle>
          <a:p>
            <a:r>
              <a:rPr lang="fr-FR"/>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600F7983-D4B0-46EE-83F5-C6E431D5736B}" type="slidenum">
              <a:rPr lang="fr-BE" smtClean="0"/>
              <a:pPr/>
              <a:t>‹#›</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1"/>
            <a:ext cx="2743200" cy="5851525"/>
          </a:xfrm>
        </p:spPr>
        <p:txBody>
          <a:bodyPr vert="eaVert"/>
          <a:lstStyle/>
          <a:p>
            <a:r>
              <a:rPr lang="fr-FR"/>
              <a:t>Cliquez pour modifier le style du titre</a:t>
            </a:r>
            <a:endParaRPr lang="fr-BE"/>
          </a:p>
        </p:txBody>
      </p:sp>
      <p:sp>
        <p:nvSpPr>
          <p:cNvPr id="3" name="Espace réservé du texte vertical 2"/>
          <p:cNvSpPr>
            <a:spLocks noGrp="1"/>
          </p:cNvSpPr>
          <p:nvPr>
            <p:ph type="body" orient="vert" idx="1"/>
          </p:nvPr>
        </p:nvSpPr>
        <p:spPr>
          <a:xfrm>
            <a:off x="609600" y="274641"/>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600F7983-D4B0-46EE-83F5-C6E431D5736B}" type="slidenum">
              <a:rPr lang="fr-BE" smtClean="0"/>
              <a:pPr/>
              <a:t>‹#›</a:t>
            </a:fld>
            <a:endParaRPr lang="fr-B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816485" y="3840000"/>
            <a:ext cx="9414104" cy="2059200"/>
          </a:xfrm>
        </p:spPr>
        <p:txBody>
          <a:bodyPr anchor="t">
            <a:normAutofit/>
          </a:bodyPr>
          <a:lstStyle>
            <a:lvl1pPr algn="l">
              <a:defRPr sz="4000" b="1">
                <a:solidFill>
                  <a:srgbClr val="0B658F"/>
                </a:solidFill>
                <a:latin typeface="Helvetica" panose="020B0604020202020204" pitchFamily="34" charset="0"/>
                <a:cs typeface="Helvetica" panose="020B0604020202020204" pitchFamily="34" charset="0"/>
              </a:defRPr>
            </a:lvl1pPr>
          </a:lstStyle>
          <a:p>
            <a:r>
              <a:rPr lang="fr-FR"/>
              <a:t>CLIQUEZ ET MODIFIEZ LE TITRE</a:t>
            </a:r>
            <a:br>
              <a:rPr lang="fr-FR"/>
            </a:br>
            <a:r>
              <a:rPr lang="fr-FR"/>
              <a:t>T2</a:t>
            </a:r>
          </a:p>
        </p:txBody>
      </p:sp>
      <p:sp>
        <p:nvSpPr>
          <p:cNvPr id="6" name="Rectangle 5"/>
          <p:cNvSpPr/>
          <p:nvPr userDrawn="1"/>
        </p:nvSpPr>
        <p:spPr>
          <a:xfrm>
            <a:off x="11230589" y="612735"/>
            <a:ext cx="961411" cy="1200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3167626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828800" y="3886200"/>
            <a:ext cx="8534400" cy="1752600"/>
          </a:xfrm>
          <a:prstGeom prst="rect">
            <a:avLst/>
          </a:prstGeom>
        </p:spPr>
        <p:txBody>
          <a:bodyPr/>
          <a:lstStyle>
            <a:lvl1pPr marL="0" indent="0" algn="ctr">
              <a:buNone/>
              <a:defRPr sz="2800">
                <a:solidFill>
                  <a:schemeClr val="tx1">
                    <a:lumMod val="50000"/>
                    <a:lumOff val="50000"/>
                  </a:schemeClr>
                </a:solidFill>
                <a:latin typeface="Helvetica" pitchFamily="34" charset="0"/>
                <a:cs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11" name="Espace réservé du texte 10"/>
          <p:cNvSpPr>
            <a:spLocks noGrp="1"/>
          </p:cNvSpPr>
          <p:nvPr>
            <p:ph type="body" sz="quarter" idx="10" hasCustomPrompt="1"/>
          </p:nvPr>
        </p:nvSpPr>
        <p:spPr>
          <a:xfrm>
            <a:off x="1416451" y="2059853"/>
            <a:ext cx="9260800" cy="1496146"/>
          </a:xfrm>
          <a:prstGeom prst="rect">
            <a:avLst/>
          </a:prstGeom>
        </p:spPr>
        <p:txBody>
          <a:bodyPr/>
          <a:lstStyle>
            <a:lvl1pPr indent="0" algn="ctr">
              <a:buNone/>
              <a:defRPr kumimoji="0" lang="fr-FR" sz="4400" b="1" i="0" u="none" strike="noStrike" kern="0" cap="none" spc="0" normalizeH="0" baseline="0" noProof="0" dirty="0" smtClean="0">
                <a:ln>
                  <a:noFill/>
                </a:ln>
                <a:solidFill>
                  <a:srgbClr val="0B6582"/>
                </a:solidFill>
                <a:effectLst/>
                <a:uLnTx/>
                <a:uFillTx/>
                <a:latin typeface="Helvetica" pitchFamily="34" charset="0"/>
                <a:ea typeface="+mj-ea"/>
                <a:cs typeface="Helvetica" pitchFamily="34" charset="0"/>
              </a:defRPr>
            </a:lvl1pPr>
          </a:lstStyle>
          <a:p>
            <a:pPr lvl="0"/>
            <a:r>
              <a:rPr lang="fr-FR"/>
              <a:t>Cliquez pour le titre</a:t>
            </a:r>
          </a:p>
        </p:txBody>
      </p:sp>
    </p:spTree>
    <p:extLst>
      <p:ext uri="{BB962C8B-B14F-4D97-AF65-F5344CB8AC3E}">
        <p14:creationId xmlns:p14="http://schemas.microsoft.com/office/powerpoint/2010/main" val="879553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DC5963-7331-4CC2-8422-388C191568E3}"/>
              </a:ext>
            </a:extLst>
          </p:cNvPr>
          <p:cNvSpPr>
            <a:spLocks noGrp="1"/>
          </p:cNvSpPr>
          <p:nvPr>
            <p:ph type="title"/>
          </p:nvPr>
        </p:nvSpPr>
        <p:spPr/>
        <p:txBody>
          <a:bodyPr/>
          <a:lstStyle/>
          <a:p>
            <a:r>
              <a:rPr lang="fr-FR"/>
              <a:t>Modifiez le style du titre</a:t>
            </a:r>
            <a:endParaRPr lang="fr-BE"/>
          </a:p>
        </p:txBody>
      </p:sp>
      <p:sp>
        <p:nvSpPr>
          <p:cNvPr id="3" name="Espace réservé du numéro de diapositive 2">
            <a:extLst>
              <a:ext uri="{FF2B5EF4-FFF2-40B4-BE49-F238E27FC236}">
                <a16:creationId xmlns:a16="http://schemas.microsoft.com/office/drawing/2014/main" id="{914BE377-2BC6-428B-A295-13511D75E805}"/>
              </a:ext>
            </a:extLst>
          </p:cNvPr>
          <p:cNvSpPr>
            <a:spLocks noGrp="1"/>
          </p:cNvSpPr>
          <p:nvPr>
            <p:ph type="sldNum" sz="quarter" idx="10"/>
          </p:nvPr>
        </p:nvSpPr>
        <p:spPr/>
        <p:txBody>
          <a:bodyPr/>
          <a:lstStyle/>
          <a:p>
            <a:pPr>
              <a:defRPr/>
            </a:pPr>
            <a:fld id="{1919F7DA-66E7-4FDA-B495-CA9A0FC92DDB}" type="slidenum">
              <a:rPr lang="fr-BE" smtClean="0"/>
              <a:pPr>
                <a:defRPr/>
              </a:pPr>
              <a:t>‹#›</a:t>
            </a:fld>
            <a:endParaRPr lang="fr-BE"/>
          </a:p>
        </p:txBody>
      </p:sp>
    </p:spTree>
    <p:extLst>
      <p:ext uri="{BB962C8B-B14F-4D97-AF65-F5344CB8AC3E}">
        <p14:creationId xmlns:p14="http://schemas.microsoft.com/office/powerpoint/2010/main" val="3989548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0F709E"/>
                </a:solidFill>
              </a:defRPr>
            </a:lvl1pPr>
          </a:lstStyle>
          <a:p>
            <a:r>
              <a:rPr lang="fr-FR"/>
              <a:t>Cliquez pour modifier le style du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600F7983-D4B0-46EE-83F5-C6E431D5736B}" type="slidenum">
              <a:rPr lang="fr-BE" smtClean="0"/>
              <a:pPr/>
              <a:t>‹#›</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alpha val="70000"/>
          </a:schemeClr>
        </a:solidFill>
        <a:effectLst/>
      </p:bgPr>
    </p:bg>
    <p:spTree>
      <p:nvGrpSpPr>
        <p:cNvPr id="1" name=""/>
        <p:cNvGrpSpPr/>
        <p:nvPr/>
      </p:nvGrpSpPr>
      <p:grpSpPr>
        <a:xfrm>
          <a:off x="0" y="0"/>
          <a:ext cx="0" cy="0"/>
          <a:chOff x="0" y="0"/>
          <a:chExt cx="0" cy="0"/>
        </a:xfrm>
      </p:grpSpPr>
      <p:graphicFrame>
        <p:nvGraphicFramePr>
          <p:cNvPr id="10" name="Tableau 10">
            <a:extLst>
              <a:ext uri="{FF2B5EF4-FFF2-40B4-BE49-F238E27FC236}">
                <a16:creationId xmlns:a16="http://schemas.microsoft.com/office/drawing/2014/main" id="{EE13A1F3-3A5A-4089-9A8A-ED68E56889F2}"/>
              </a:ext>
            </a:extLst>
          </p:cNvPr>
          <p:cNvGraphicFramePr>
            <a:graphicFrameLocks noGrp="1"/>
          </p:cNvGraphicFramePr>
          <p:nvPr userDrawn="1">
            <p:extLst>
              <p:ext uri="{D42A27DB-BD31-4B8C-83A1-F6EECF244321}">
                <p14:modId xmlns:p14="http://schemas.microsoft.com/office/powerpoint/2010/main" val="577012556"/>
              </p:ext>
            </p:extLst>
          </p:nvPr>
        </p:nvGraphicFramePr>
        <p:xfrm>
          <a:off x="963084" y="2906713"/>
          <a:ext cx="10363200" cy="1530983"/>
        </p:xfrm>
        <a:graphic>
          <a:graphicData uri="http://schemas.openxmlformats.org/drawingml/2006/table">
            <a:tbl>
              <a:tblPr firstRow="1" bandRow="1">
                <a:tableStyleId>{5C22544A-7EE6-4342-B048-85BDC9FD1C3A}</a:tableStyleId>
              </a:tblPr>
              <a:tblGrid>
                <a:gridCol w="10363200">
                  <a:extLst>
                    <a:ext uri="{9D8B030D-6E8A-4147-A177-3AD203B41FA5}">
                      <a16:colId xmlns:a16="http://schemas.microsoft.com/office/drawing/2014/main" val="2821328453"/>
                    </a:ext>
                  </a:extLst>
                </a:gridCol>
              </a:tblGrid>
              <a:tr h="1530983">
                <a:tc>
                  <a:txBody>
                    <a:bodyPr/>
                    <a:lstStyle/>
                    <a:p>
                      <a:endParaRPr lang="fr-BE">
                        <a:solidFill>
                          <a:srgbClr val="0B6582"/>
                        </a:solidFill>
                      </a:endParaRPr>
                    </a:p>
                  </a:txBody>
                  <a:tcPr>
                    <a:lnT w="76200" cap="flat" cmpd="sng" algn="ctr">
                      <a:noFill/>
                      <a:prstDash val="solid"/>
                      <a:round/>
                      <a:headEnd type="none" w="med" len="med"/>
                      <a:tailEnd type="none" w="med" len="med"/>
                    </a:lnT>
                    <a:lnB w="76200" cap="flat" cmpd="sng" algn="ctr">
                      <a:solidFill>
                        <a:srgbClr val="0B6582"/>
                      </a:solidFill>
                      <a:prstDash val="solid"/>
                      <a:round/>
                      <a:headEnd type="none" w="med" len="med"/>
                      <a:tailEnd type="none" w="med" len="med"/>
                    </a:lnB>
                    <a:solidFill>
                      <a:schemeClr val="bg1"/>
                    </a:solidFill>
                  </a:tcPr>
                </a:tc>
                <a:extLst>
                  <a:ext uri="{0D108BD9-81ED-4DB2-BD59-A6C34878D82A}">
                    <a16:rowId xmlns:a16="http://schemas.microsoft.com/office/drawing/2014/main" val="1200336636"/>
                  </a:ext>
                </a:extLst>
              </a:tr>
            </a:tbl>
          </a:graphicData>
        </a:graphic>
      </p:graphicFrame>
      <p:sp>
        <p:nvSpPr>
          <p:cNvPr id="2" name="Titre 1"/>
          <p:cNvSpPr>
            <a:spLocks noGrp="1"/>
          </p:cNvSpPr>
          <p:nvPr>
            <p:ph type="title" hasCustomPrompt="1"/>
          </p:nvPr>
        </p:nvSpPr>
        <p:spPr>
          <a:xfrm>
            <a:off x="963084" y="4406903"/>
            <a:ext cx="10363200" cy="1362075"/>
          </a:xfrm>
        </p:spPr>
        <p:txBody>
          <a:bodyPr anchor="t"/>
          <a:lstStyle>
            <a:lvl1pPr algn="l">
              <a:defRPr lang="fr-BE" sz="2000" kern="1200" dirty="0" smtClean="0">
                <a:solidFill>
                  <a:schemeClr val="tx1">
                    <a:tint val="75000"/>
                  </a:schemeClr>
                </a:solidFill>
                <a:latin typeface="Helvetica" panose="020B0604020202020204" pitchFamily="34" charset="0"/>
                <a:ea typeface="+mn-ea"/>
                <a:cs typeface="Helvetica" panose="020B0604020202020204" pitchFamily="34" charset="0"/>
              </a:defRPr>
            </a:lvl1pPr>
          </a:lstStyle>
          <a:p>
            <a:r>
              <a:rPr lang="fr-BE"/>
              <a:t>Cliquez pour modifier le style du titre</a:t>
            </a:r>
          </a:p>
        </p:txBody>
      </p:sp>
      <p:sp>
        <p:nvSpPr>
          <p:cNvPr id="3" name="Espace réservé du texte 2"/>
          <p:cNvSpPr>
            <a:spLocks noGrp="1"/>
          </p:cNvSpPr>
          <p:nvPr>
            <p:ph type="body" idx="1"/>
          </p:nvPr>
        </p:nvSpPr>
        <p:spPr>
          <a:xfrm>
            <a:off x="963084" y="2906713"/>
            <a:ext cx="10363200" cy="1500187"/>
          </a:xfrm>
        </p:spPr>
        <p:txBody>
          <a:bodyPr anchor="b">
            <a:normAutofit/>
          </a:bodyPr>
          <a:lstStyle>
            <a:lvl1pPr marL="0" indent="0" algn="l">
              <a:buNone/>
              <a:defRPr sz="4000" u="none" cap="small" baseline="0">
                <a:solidFill>
                  <a:srgbClr val="91BC0D"/>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6" name="Espace réservé du numéro de diapositive 5"/>
          <p:cNvSpPr>
            <a:spLocks noGrp="1"/>
          </p:cNvSpPr>
          <p:nvPr>
            <p:ph type="sldNum" sz="quarter" idx="12"/>
          </p:nvPr>
        </p:nvSpPr>
        <p:spPr/>
        <p:txBody>
          <a:bodyPr/>
          <a:lstStyle/>
          <a:p>
            <a:fld id="{600F7983-D4B0-46EE-83F5-C6E431D5736B}" type="slidenum">
              <a:rPr lang="fr-BE" smtClean="0"/>
              <a:pPr/>
              <a:t>‹#›</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marL="0" indent="0">
              <a:buClr>
                <a:srgbClr val="0F709E"/>
              </a:buClr>
              <a:buFontTx/>
              <a:buNone/>
              <a:defRPr>
                <a:solidFill>
                  <a:srgbClr val="0F709E"/>
                </a:solidFill>
              </a:defRPr>
            </a:lvl1pPr>
          </a:lstStyle>
          <a:p>
            <a:r>
              <a:rPr lang="fr-FR"/>
              <a:t>Cliquez pour modifier le style du titre</a:t>
            </a:r>
            <a:endParaRPr lang="fr-BE"/>
          </a:p>
        </p:txBody>
      </p:sp>
      <p:sp>
        <p:nvSpPr>
          <p:cNvPr id="3" name="Espace réservé du contenu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600F7983-D4B0-46EE-83F5-C6E431D5736B}" type="slidenum">
              <a:rPr lang="fr-BE" smtClean="0"/>
              <a:pPr/>
              <a:t>‹#›</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0F709E"/>
                </a:solidFill>
              </a:defRPr>
            </a:lvl1pPr>
          </a:lstStyle>
          <a:p>
            <a:r>
              <a:rPr lang="fr-FR"/>
              <a:t>Cliquez pour modifier le style du titre</a:t>
            </a:r>
            <a:endParaRPr lang="fr-BE"/>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600F7983-D4B0-46EE-83F5-C6E431D5736B}" type="slidenum">
              <a:rPr lang="fr-BE" smtClean="0"/>
              <a:pPr/>
              <a:t>‹#›</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0F709E"/>
                </a:solidFill>
              </a:defRPr>
            </a:lvl1pPr>
          </a:lstStyle>
          <a:p>
            <a:r>
              <a:rPr lang="fr-FR"/>
              <a:t>Cliquez pour modifier le style du titre</a:t>
            </a:r>
            <a:endParaRPr lang="fr-BE"/>
          </a:p>
        </p:txBody>
      </p:sp>
      <p:sp>
        <p:nvSpPr>
          <p:cNvPr id="3" name="Espace réservé de la date 2"/>
          <p:cNvSpPr>
            <a:spLocks noGrp="1"/>
          </p:cNvSpPr>
          <p:nvPr>
            <p:ph type="dt" sz="half" idx="10"/>
          </p:nvPr>
        </p:nvSpPr>
        <p:spPr/>
        <p:txBody>
          <a:bodyPr/>
          <a:lstStyle/>
          <a:p>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600F7983-D4B0-46EE-83F5-C6E431D5736B}" type="slidenum">
              <a:rPr lang="fr-BE" smtClean="0"/>
              <a:pPr/>
              <a:t>‹#›</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600F7983-D4B0-46EE-83F5-C6E431D5736B}" type="slidenum">
              <a:rPr lang="fr-BE" smtClean="0"/>
              <a:pPr/>
              <a:t>‹#›</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1103312"/>
            <a:ext cx="4011084" cy="558800"/>
          </a:xfrm>
        </p:spPr>
        <p:txBody>
          <a:bodyPr anchor="b"/>
          <a:lstStyle>
            <a:lvl1pPr algn="l">
              <a:defRPr sz="2000" b="1">
                <a:solidFill>
                  <a:srgbClr val="0B658F"/>
                </a:solidFill>
              </a:defRPr>
            </a:lvl1pPr>
          </a:lstStyle>
          <a:p>
            <a:r>
              <a:rPr lang="fr-FR"/>
              <a:t>Cliquez pour modifier le style du titre</a:t>
            </a:r>
            <a:endParaRPr lang="fr-BE"/>
          </a:p>
        </p:txBody>
      </p:sp>
      <p:sp>
        <p:nvSpPr>
          <p:cNvPr id="3" name="Espace réservé du contenu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609602" y="1665287"/>
            <a:ext cx="4011084" cy="446087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600F7983-D4B0-46EE-83F5-C6E431D5736B}" type="slidenum">
              <a:rPr lang="fr-BE" smtClean="0"/>
              <a:pPr/>
              <a:t>‹#›</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solidFill>
                  <a:srgbClr val="0B658F"/>
                </a:solidFill>
              </a:defRPr>
            </a:lvl1pPr>
          </a:lstStyle>
          <a:p>
            <a:r>
              <a:rPr lang="fr-FR"/>
              <a:t>Cliquez pour modifier le style du titre</a:t>
            </a:r>
            <a:endParaRPr lang="fr-BE"/>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600F7983-D4B0-46EE-83F5-C6E431D5736B}" type="slidenum">
              <a:rPr lang="fr-BE" smtClean="0"/>
              <a:pPr/>
              <a:t>‹#›</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20"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2495600" y="274638"/>
            <a:ext cx="9086799" cy="1143000"/>
          </a:xfrm>
          <a:prstGeom prst="rect">
            <a:avLst/>
          </a:prstGeom>
        </p:spPr>
        <p:txBody>
          <a:bodyPr vert="horz" lIns="91440" tIns="45720" rIns="91440" bIns="45720" rtlCol="0" anchor="ctr">
            <a:normAutofit/>
          </a:bodyPr>
          <a:lstStyle/>
          <a:p>
            <a:r>
              <a:rPr lang="fr-FR"/>
              <a:t>Cliquez pour modifier le style du titre</a:t>
            </a:r>
            <a:endParaRPr lang="fr-BE"/>
          </a:p>
        </p:txBody>
      </p:sp>
      <p:sp>
        <p:nvSpPr>
          <p:cNvPr id="3" name="Espace réservé du texte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 Cinquième niveau</a:t>
            </a:r>
            <a:endParaRPr lang="fr-BE"/>
          </a:p>
        </p:txBody>
      </p:sp>
      <p:sp>
        <p:nvSpPr>
          <p:cNvPr id="4" name="Espace réservé de la date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BE"/>
          </a:p>
        </p:txBody>
      </p:sp>
      <p:sp>
        <p:nvSpPr>
          <p:cNvPr id="5" name="Espace réservé du pied de page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0F7983-D4B0-46EE-83F5-C6E431D5736B}" type="slidenum">
              <a:rPr lang="fr-BE" smtClean="0"/>
              <a:pPr/>
              <a:t>‹#›</a:t>
            </a:fld>
            <a:endParaRPr lang="fr-BE"/>
          </a:p>
        </p:txBody>
      </p:sp>
      <p:pic>
        <p:nvPicPr>
          <p:cNvPr id="7" name="Image 6">
            <a:extLst>
              <a:ext uri="{FF2B5EF4-FFF2-40B4-BE49-F238E27FC236}">
                <a16:creationId xmlns:a16="http://schemas.microsoft.com/office/drawing/2014/main" id="{BB097400-3A23-42E3-9CD6-763BB1A4AE2D}"/>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376633" y="55735"/>
            <a:ext cx="1118967" cy="997584"/>
          </a:xfrm>
          <a:prstGeom prst="rect">
            <a:avLst/>
          </a:prstGeom>
        </p:spPr>
      </p:pic>
      <p:pic>
        <p:nvPicPr>
          <p:cNvPr id="8" name="Image 7">
            <a:extLst>
              <a:ext uri="{FF2B5EF4-FFF2-40B4-BE49-F238E27FC236}">
                <a16:creationId xmlns:a16="http://schemas.microsoft.com/office/drawing/2014/main" id="{2063ACDC-26AF-4258-8FDE-070DB697756B}"/>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0265" y="21616"/>
            <a:ext cx="1375215" cy="1031703"/>
          </a:xfrm>
          <a:prstGeom prst="rect">
            <a:avLst/>
          </a:prstGeom>
        </p:spPr>
      </p:pic>
      <p:pic>
        <p:nvPicPr>
          <p:cNvPr id="9" name="Picture 7" descr="ppt-int bas">
            <a:extLst>
              <a:ext uri="{FF2B5EF4-FFF2-40B4-BE49-F238E27FC236}">
                <a16:creationId xmlns:a16="http://schemas.microsoft.com/office/drawing/2014/main" id="{A768C965-8D56-45BB-AA15-7CB420A79435}"/>
              </a:ext>
            </a:extLst>
          </p:cNvPr>
          <p:cNvPicPr>
            <a:picLocks noChangeAspect="1" noChangeArrowheads="1"/>
          </p:cNvPicPr>
          <p:nvPr userDrawn="1"/>
        </p:nvPicPr>
        <p:blipFill>
          <a:blip r:embed="rId18" cstate="print"/>
          <a:srcRect l="12988"/>
          <a:stretch>
            <a:fillRect/>
          </a:stretch>
        </p:blipFill>
        <p:spPr bwMode="auto">
          <a:xfrm>
            <a:off x="2567608" y="5961063"/>
            <a:ext cx="8494839" cy="854075"/>
          </a:xfrm>
          <a:prstGeom prst="rect">
            <a:avLst/>
          </a:prstGeom>
          <a:noFill/>
          <a:ln w="9525">
            <a:noFill/>
            <a:miter lim="800000"/>
            <a:headEnd/>
            <a:tailEnd/>
          </a:ln>
        </p:spPr>
      </p:pic>
      <p:pic>
        <p:nvPicPr>
          <p:cNvPr id="10" name="Picture 2">
            <a:extLst>
              <a:ext uri="{FF2B5EF4-FFF2-40B4-BE49-F238E27FC236}">
                <a16:creationId xmlns:a16="http://schemas.microsoft.com/office/drawing/2014/main" id="{E278153E-0B98-4444-855C-52E6EFA53CBC}"/>
              </a:ext>
            </a:extLst>
          </p:cNvPr>
          <p:cNvPicPr>
            <a:picLocks noChangeAspect="1" noChangeArrowheads="1"/>
          </p:cNvPicPr>
          <p:nvPr userDrawn="1"/>
        </p:nvPicPr>
        <p:blipFill>
          <a:blip r:embed="rId19" cstate="print"/>
          <a:srcRect/>
          <a:stretch>
            <a:fillRect/>
          </a:stretch>
        </p:blipFill>
        <p:spPr bwMode="auto">
          <a:xfrm>
            <a:off x="0" y="6126368"/>
            <a:ext cx="1487488" cy="731632"/>
          </a:xfrm>
          <a:prstGeom prst="rect">
            <a:avLst/>
          </a:prstGeom>
          <a:noFill/>
          <a:ln w="9525">
            <a:noFill/>
            <a:miter lim="800000"/>
            <a:headEnd/>
            <a:tailEnd/>
          </a:ln>
        </p:spPr>
      </p:pic>
      <p:pic>
        <p:nvPicPr>
          <p:cNvPr id="11" name="Image 10">
            <a:extLst>
              <a:ext uri="{FF2B5EF4-FFF2-40B4-BE49-F238E27FC236}">
                <a16:creationId xmlns:a16="http://schemas.microsoft.com/office/drawing/2014/main" id="{D704DBB0-7551-433B-A23B-A41A94E76609}"/>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487488" y="6126163"/>
            <a:ext cx="1146105" cy="688975"/>
          </a:xfrm>
          <a:prstGeom prst="rect">
            <a:avLst/>
          </a:prstGeom>
        </p:spPr>
      </p:pic>
      <p:sp>
        <p:nvSpPr>
          <p:cNvPr id="12" name="Rectangle 11">
            <a:extLst>
              <a:ext uri="{FF2B5EF4-FFF2-40B4-BE49-F238E27FC236}">
                <a16:creationId xmlns:a16="http://schemas.microsoft.com/office/drawing/2014/main" id="{D04FC18B-7969-4D69-A8CC-F64326CFDA32}"/>
              </a:ext>
            </a:extLst>
          </p:cNvPr>
          <p:cNvSpPr/>
          <p:nvPr userDrawn="1"/>
        </p:nvSpPr>
        <p:spPr>
          <a:xfrm>
            <a:off x="2345561" y="6525344"/>
            <a:ext cx="5622647" cy="292388"/>
          </a:xfrm>
          <a:prstGeom prst="rect">
            <a:avLst/>
          </a:prstGeom>
        </p:spPr>
        <p:txBody>
          <a:bodyPr wrap="square">
            <a:spAutoFit/>
          </a:bodyPr>
          <a:lstStyle/>
          <a:p>
            <a:pPr algn="r" eaLnBrk="1" hangingPunct="1"/>
            <a:r>
              <a:rPr lang="fr-FR" sz="1300" b="1" baseline="0">
                <a:solidFill>
                  <a:schemeClr val="tx1">
                    <a:lumMod val="65000"/>
                    <a:lumOff val="35000"/>
                  </a:schemeClr>
                </a:solidFill>
                <a:latin typeface="Arial" charset="0"/>
                <a:cs typeface="Arial" charset="0"/>
              </a:rPr>
              <a:t>Service public de Wallonie </a:t>
            </a:r>
            <a:r>
              <a:rPr lang="fr-FR" sz="1300" b="1" kern="1200" baseline="0">
                <a:solidFill>
                  <a:schemeClr val="accent6">
                    <a:lumMod val="75000"/>
                  </a:schemeClr>
                </a:solidFill>
                <a:effectLst/>
                <a:latin typeface="Arial"/>
                <a:ea typeface="ＭＳ Ｐゴシック" charset="0"/>
                <a:cs typeface="Arial"/>
              </a:rPr>
              <a:t>territoire logement patrimoine énergie</a:t>
            </a:r>
            <a:endParaRPr lang="fr-FR" sz="1300" b="1" baseline="0">
              <a:solidFill>
                <a:schemeClr val="accent6">
                  <a:lumMod val="75000"/>
                </a:schemeClr>
              </a:solidFill>
              <a:latin typeface="Arial"/>
              <a:cs typeface="Aria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705" r:id="rId12"/>
    <p:sldLayoutId id="2147483706" r:id="rId13"/>
    <p:sldLayoutId id="2147483684" r:id="rId14"/>
  </p:sldLayoutIdLst>
  <p:hf hdr="0" ftr="0" dt="0"/>
  <p:txStyles>
    <p:titleStyle>
      <a:lvl1pPr algn="ctr" defTabSz="914400" rtl="0" eaLnBrk="1" latinLnBrk="0" hangingPunct="1">
        <a:spcBef>
          <a:spcPct val="0"/>
        </a:spcBef>
        <a:buNone/>
        <a:defRPr sz="4400" kern="1200">
          <a:solidFill>
            <a:srgbClr val="0F709E"/>
          </a:solidFill>
          <a:latin typeface="Helvetica" panose="020B0604020202020204" pitchFamily="34" charset="0"/>
          <a:ea typeface="+mj-ea"/>
          <a:cs typeface="Helvetica" panose="020B0604020202020204" pitchFamily="34" charset="0"/>
        </a:defRPr>
      </a:lvl1pPr>
    </p:titleStyle>
    <p:bodyStyle>
      <a:lvl1pPr marL="342900" indent="-342900" algn="l" defTabSz="914400" rtl="0" eaLnBrk="1" latinLnBrk="0" hangingPunct="1">
        <a:spcBef>
          <a:spcPct val="20000"/>
        </a:spcBef>
        <a:buFont typeface="Helvetica" panose="020B0604020202020204" pitchFamily="34" charset="0"/>
        <a:buChar char="&gt;"/>
        <a:defRPr sz="3200" kern="1200">
          <a:solidFill>
            <a:schemeClr val="tx1">
              <a:lumMod val="65000"/>
              <a:lumOff val="35000"/>
            </a:schemeClr>
          </a:solidFill>
          <a:latin typeface="Helvetica" panose="020B0604020202020204" pitchFamily="34" charset="0"/>
          <a:ea typeface="+mn-ea"/>
          <a:cs typeface="Helvetica" panose="020B0604020202020204" pitchFamily="34" charset="0"/>
        </a:defRPr>
      </a:lvl1pPr>
      <a:lvl2pPr marL="742950" indent="-285750" algn="l" defTabSz="914400" rtl="0" eaLnBrk="1" latinLnBrk="0" hangingPunct="1">
        <a:spcBef>
          <a:spcPct val="20000"/>
        </a:spcBef>
        <a:buFont typeface="Courier New" panose="02070309020205020404" pitchFamily="49" charset="0"/>
        <a:buChar char="o"/>
        <a:defRPr sz="2800" kern="1200">
          <a:solidFill>
            <a:schemeClr val="tx1">
              <a:lumMod val="65000"/>
              <a:lumOff val="35000"/>
            </a:schemeClr>
          </a:solidFill>
          <a:latin typeface="Helvetica" panose="020B0604020202020204" pitchFamily="34" charset="0"/>
          <a:ea typeface="+mn-ea"/>
          <a:cs typeface="Helvetica"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spcBef>
          <a:spcPct val="20000"/>
        </a:spcBef>
        <a:buFont typeface="Symbol" panose="05050102010706020507" pitchFamily="18" charset="2"/>
        <a:buChar char="®"/>
        <a:defRPr sz="2000" kern="1200">
          <a:solidFill>
            <a:schemeClr val="tx1">
              <a:lumMod val="65000"/>
              <a:lumOff val="35000"/>
            </a:schemeClr>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onedrive.live.com/?authkey=%21ADEyqOCLm%5FUvyEk&amp;id=B4F6320C373817C9%21106&amp;cid=B4F6320C373817C9"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mailto:m.lietaert@pndg.be" TargetMode="External"/><Relationship Id="rId2" Type="http://schemas.openxmlformats.org/officeDocument/2006/relationships/hyperlink" Target="mailto:SCA@bep.be" TargetMode="External"/><Relationship Id="rId1" Type="http://schemas.openxmlformats.org/officeDocument/2006/relationships/slideLayout" Target="../slideLayouts/slideLayout13.xml"/><Relationship Id="rId6" Type="http://schemas.openxmlformats.org/officeDocument/2006/relationships/hyperlink" Target="https://onedrive.live.com/?authkey=%21ADEyqOCLm%5FUvyEk&amp;id=B4F6320C373817C9%21106&amp;cid=B4F6320C373817C9" TargetMode="External"/><Relationship Id="rId5" Type="http://schemas.openxmlformats.org/officeDocument/2006/relationships/hyperlink" Target="http://lampspw.wallonie.be/dgo4/conventiondesmaires/" TargetMode="External"/><Relationship Id="rId4" Type="http://schemas.openxmlformats.org/officeDocument/2006/relationships/hyperlink" Target="mailto:conventiondesmaires@spw.wallonie.b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s://lampspw.wallonie.be/dgo4/conventiondesmaires/appel-pollec-2020-resultats-depenses-eligibles-accompagnemen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Frederic\Documents\Logos\POLLE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4526" y="2791101"/>
            <a:ext cx="3585372" cy="3108099"/>
          </a:xfrm>
          <a:prstGeom prst="rect">
            <a:avLst/>
          </a:prstGeom>
          <a:noFill/>
          <a:extLst>
            <a:ext uri="{909E8E84-426E-40DD-AFC4-6F175D3DCCD1}">
              <a14:hiddenFill xmlns:a14="http://schemas.microsoft.com/office/drawing/2010/main">
                <a:solidFill>
                  <a:srgbClr val="FFFFFF"/>
                </a:solidFill>
              </a14:hiddenFill>
            </a:ext>
          </a:extLst>
        </p:spPr>
      </p:pic>
      <p:sp>
        <p:nvSpPr>
          <p:cNvPr id="4" name="Sous-titre 1"/>
          <p:cNvSpPr txBox="1">
            <a:spLocks/>
          </p:cNvSpPr>
          <p:nvPr/>
        </p:nvSpPr>
        <p:spPr>
          <a:xfrm>
            <a:off x="5054836" y="1933851"/>
            <a:ext cx="6757729" cy="2418108"/>
          </a:xfrm>
          <a:prstGeom prst="rect">
            <a:avLst/>
          </a:prstGeom>
        </p:spPr>
        <p:txBody>
          <a:bodyPr lIns="91440" tIns="45720" rIns="91440" bIns="45720" anchor="t"/>
          <a:lstStyle>
            <a:lvl1pPr marL="0" indent="0" algn="ctr" defTabSz="914400" rtl="0" eaLnBrk="1" latinLnBrk="0" hangingPunct="1">
              <a:spcBef>
                <a:spcPct val="20000"/>
              </a:spcBef>
              <a:buFont typeface="Arial" pitchFamily="34" charset="0"/>
              <a:buNone/>
              <a:defRPr sz="2800" kern="1200">
                <a:solidFill>
                  <a:srgbClr val="464646"/>
                </a:solidFill>
                <a:latin typeface="Helvetica" pitchFamily="34" charset="0"/>
                <a:ea typeface="+mn-ea"/>
                <a:cs typeface="Helvetica"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pPr>
            <a:r>
              <a:rPr lang="fr-FR" sz="4250" b="1">
                <a:solidFill>
                  <a:srgbClr val="00709E"/>
                </a:solidFill>
                <a:latin typeface="Arial"/>
                <a:cs typeface="Arial"/>
              </a:rPr>
              <a:t>POLLEC 2021 :</a:t>
            </a:r>
          </a:p>
          <a:p>
            <a:pPr fontAlgn="auto">
              <a:spcAft>
                <a:spcPts val="0"/>
              </a:spcAft>
            </a:pPr>
            <a:r>
              <a:rPr lang="fr-FR" sz="4250" b="1">
                <a:solidFill>
                  <a:srgbClr val="94BF17"/>
                </a:solidFill>
                <a:latin typeface="Arial"/>
                <a:cs typeface="Arial"/>
              </a:rPr>
              <a:t>Comité d’Accompagnement</a:t>
            </a:r>
          </a:p>
          <a:p>
            <a:pPr fontAlgn="auto">
              <a:spcAft>
                <a:spcPts val="0"/>
              </a:spcAft>
            </a:pPr>
            <a:r>
              <a:rPr lang="fr-FR" sz="1800" b="1">
                <a:solidFill>
                  <a:srgbClr val="94BF17"/>
                </a:solidFill>
                <a:latin typeface="Arial"/>
                <a:cs typeface="Arial"/>
              </a:rPr>
              <a:t>Stratégie Immobilière (thématique 15)</a:t>
            </a:r>
            <a:endParaRPr lang="fr-FR" sz="1800" b="1">
              <a:solidFill>
                <a:srgbClr val="94BF17"/>
              </a:solidFill>
              <a:latin typeface="Arial" panose="020B0604020202020204" pitchFamily="34" charset="0"/>
              <a:cs typeface="Arial" panose="020B0604020202020204" pitchFamily="34" charset="0"/>
            </a:endParaRPr>
          </a:p>
          <a:p>
            <a:pPr fontAlgn="auto">
              <a:spcAft>
                <a:spcPts val="0"/>
              </a:spcAft>
            </a:pPr>
            <a:endParaRPr lang="fr-FR" sz="4800" b="1"/>
          </a:p>
        </p:txBody>
      </p:sp>
    </p:spTree>
    <p:extLst>
      <p:ext uri="{BB962C8B-B14F-4D97-AF65-F5344CB8AC3E}">
        <p14:creationId xmlns:p14="http://schemas.microsoft.com/office/powerpoint/2010/main" val="1963027068"/>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7"/>
          <p:cNvSpPr txBox="1">
            <a:spLocks noChangeArrowheads="1"/>
          </p:cNvSpPr>
          <p:nvPr/>
        </p:nvSpPr>
        <p:spPr bwMode="auto">
          <a:xfrm>
            <a:off x="2723149" y="392859"/>
            <a:ext cx="7435919" cy="677094"/>
          </a:xfrm>
          <a:prstGeom prst="rect">
            <a:avLst/>
          </a:prstGeom>
          <a:noFill/>
          <a:ln w="9525">
            <a:noFill/>
            <a:miter lim="800000"/>
            <a:headEnd/>
            <a:tailEnd/>
          </a:ln>
        </p:spPr>
        <p:txBody>
          <a:bodyPr wrap="square" lIns="60945" tIns="30473" rIns="60945" bIns="30473">
            <a:spAutoFit/>
          </a:bodyPr>
          <a:lstStyle/>
          <a:p>
            <a:pPr defTabSz="1450610">
              <a:defRPr/>
            </a:pPr>
            <a:r>
              <a:rPr lang="fr-FR" sz="4000">
                <a:solidFill>
                  <a:schemeClr val="tx1">
                    <a:lumMod val="65000"/>
                    <a:lumOff val="35000"/>
                  </a:schemeClr>
                </a:solidFill>
                <a:sym typeface="Wingdings" panose="05000000000000000000" pitchFamily="2" charset="2"/>
              </a:rPr>
              <a:t>Le monitoring (</a:t>
            </a:r>
            <a:r>
              <a:rPr lang="fr-FR" sz="4000" err="1">
                <a:solidFill>
                  <a:srgbClr val="00B050"/>
                </a:solidFill>
                <a:sym typeface="Wingdings" panose="05000000000000000000" pitchFamily="2" charset="2"/>
              </a:rPr>
              <a:t>e</a:t>
            </a:r>
            <a:r>
              <a:rPr lang="fr-FR" sz="4000" err="1">
                <a:solidFill>
                  <a:schemeClr val="tx1">
                    <a:lumMod val="65000"/>
                    <a:lumOff val="35000"/>
                  </a:schemeClr>
                </a:solidFill>
                <a:sym typeface="Wingdings" panose="05000000000000000000" pitchFamily="2" charset="2"/>
              </a:rPr>
              <a:t>wattch</a:t>
            </a:r>
            <a:r>
              <a:rPr lang="fr-FR" sz="4000">
                <a:solidFill>
                  <a:schemeClr val="tx1">
                    <a:lumMod val="65000"/>
                    <a:lumOff val="35000"/>
                  </a:schemeClr>
                </a:solidFill>
                <a:sym typeface="Wingdings" panose="05000000000000000000" pitchFamily="2" charset="2"/>
              </a:rPr>
              <a:t>)</a:t>
            </a:r>
          </a:p>
        </p:txBody>
      </p:sp>
      <p:pic>
        <p:nvPicPr>
          <p:cNvPr id="33" name="Picture 3"/>
          <p:cNvPicPr>
            <a:picLocks noChangeAspect="1" noChangeArrowheads="1"/>
          </p:cNvPicPr>
          <p:nvPr/>
        </p:nvPicPr>
        <p:blipFill>
          <a:blip r:embed="rId2" cstate="screen">
            <a:clrChange>
              <a:clrFrom>
                <a:srgbClr val="FFFFFF"/>
              </a:clrFrom>
              <a:clrTo>
                <a:srgbClr val="FFFFFF">
                  <a:alpha val="0"/>
                </a:srgbClr>
              </a:clrTo>
            </a:clrChange>
            <a:duotone>
              <a:schemeClr val="bg2">
                <a:shade val="45000"/>
                <a:satMod val="135000"/>
              </a:schemeClr>
              <a:prstClr val="white"/>
            </a:duotone>
            <a:lum bright="100000"/>
          </a:blip>
          <a:srcRect/>
          <a:stretch>
            <a:fillRect/>
          </a:stretch>
        </p:blipFill>
        <p:spPr bwMode="auto">
          <a:xfrm rot="16200000">
            <a:off x="8471376" y="2378177"/>
            <a:ext cx="274512" cy="410347"/>
          </a:xfrm>
          <a:prstGeom prst="rect">
            <a:avLst/>
          </a:prstGeom>
          <a:noFill/>
          <a:ln w="9525">
            <a:noFill/>
            <a:miter lim="800000"/>
            <a:headEnd/>
            <a:tailEnd/>
          </a:ln>
        </p:spPr>
      </p:pic>
      <p:pic>
        <p:nvPicPr>
          <p:cNvPr id="6" name="Image 5">
            <a:extLst>
              <a:ext uri="{FF2B5EF4-FFF2-40B4-BE49-F238E27FC236}">
                <a16:creationId xmlns:a16="http://schemas.microsoft.com/office/drawing/2014/main" id="{D054589E-BED1-4062-97B4-71F16F39C0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88" y="174965"/>
            <a:ext cx="1952833" cy="982716"/>
          </a:xfrm>
          <a:prstGeom prst="rect">
            <a:avLst/>
          </a:prstGeom>
        </p:spPr>
      </p:pic>
      <p:pic>
        <p:nvPicPr>
          <p:cNvPr id="4" name="Image 3">
            <a:extLst>
              <a:ext uri="{FF2B5EF4-FFF2-40B4-BE49-F238E27FC236}">
                <a16:creationId xmlns:a16="http://schemas.microsoft.com/office/drawing/2014/main" id="{5538D354-9355-47D3-8887-B0CB0EFA601F}"/>
              </a:ext>
            </a:extLst>
          </p:cNvPr>
          <p:cNvPicPr>
            <a:picLocks noChangeAspect="1"/>
          </p:cNvPicPr>
          <p:nvPr/>
        </p:nvPicPr>
        <p:blipFill>
          <a:blip r:embed="rId4"/>
          <a:stretch>
            <a:fillRect/>
          </a:stretch>
        </p:blipFill>
        <p:spPr>
          <a:xfrm>
            <a:off x="549630" y="1283516"/>
            <a:ext cx="11092740" cy="4874705"/>
          </a:xfrm>
          <a:prstGeom prst="rect">
            <a:avLst/>
          </a:prstGeom>
        </p:spPr>
      </p:pic>
    </p:spTree>
    <p:extLst>
      <p:ext uri="{BB962C8B-B14F-4D97-AF65-F5344CB8AC3E}">
        <p14:creationId xmlns:p14="http://schemas.microsoft.com/office/powerpoint/2010/main" val="2673482391"/>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7"/>
          <p:cNvSpPr txBox="1">
            <a:spLocks noChangeArrowheads="1"/>
          </p:cNvSpPr>
          <p:nvPr/>
        </p:nvSpPr>
        <p:spPr bwMode="auto">
          <a:xfrm>
            <a:off x="2723149" y="392859"/>
            <a:ext cx="7435919" cy="677094"/>
          </a:xfrm>
          <a:prstGeom prst="rect">
            <a:avLst/>
          </a:prstGeom>
          <a:noFill/>
          <a:ln w="9525">
            <a:noFill/>
            <a:miter lim="800000"/>
            <a:headEnd/>
            <a:tailEnd/>
          </a:ln>
        </p:spPr>
        <p:txBody>
          <a:bodyPr wrap="square" lIns="60945" tIns="30473" rIns="60945" bIns="30473">
            <a:spAutoFit/>
          </a:bodyPr>
          <a:lstStyle/>
          <a:p>
            <a:pPr defTabSz="1450610">
              <a:defRPr/>
            </a:pPr>
            <a:r>
              <a:rPr lang="fr-FR" sz="4000">
                <a:solidFill>
                  <a:schemeClr val="tx1">
                    <a:lumMod val="65000"/>
                    <a:lumOff val="35000"/>
                  </a:schemeClr>
                </a:solidFill>
                <a:sym typeface="Wingdings" panose="05000000000000000000" pitchFamily="2" charset="2"/>
              </a:rPr>
              <a:t>Le monitoring (</a:t>
            </a:r>
            <a:r>
              <a:rPr lang="fr-FR" sz="4000" err="1">
                <a:solidFill>
                  <a:srgbClr val="00B050"/>
                </a:solidFill>
                <a:sym typeface="Wingdings" panose="05000000000000000000" pitchFamily="2" charset="2"/>
              </a:rPr>
              <a:t>e</a:t>
            </a:r>
            <a:r>
              <a:rPr lang="fr-FR" sz="4000" err="1">
                <a:solidFill>
                  <a:schemeClr val="tx1">
                    <a:lumMod val="65000"/>
                    <a:lumOff val="35000"/>
                  </a:schemeClr>
                </a:solidFill>
                <a:sym typeface="Wingdings" panose="05000000000000000000" pitchFamily="2" charset="2"/>
              </a:rPr>
              <a:t>wattch</a:t>
            </a:r>
            <a:r>
              <a:rPr lang="fr-FR" sz="4000">
                <a:solidFill>
                  <a:schemeClr val="tx1">
                    <a:lumMod val="65000"/>
                    <a:lumOff val="35000"/>
                  </a:schemeClr>
                </a:solidFill>
                <a:sym typeface="Wingdings" panose="05000000000000000000" pitchFamily="2" charset="2"/>
              </a:rPr>
              <a:t>)</a:t>
            </a:r>
          </a:p>
        </p:txBody>
      </p:sp>
      <p:pic>
        <p:nvPicPr>
          <p:cNvPr id="33" name="Picture 3"/>
          <p:cNvPicPr>
            <a:picLocks noChangeAspect="1" noChangeArrowheads="1"/>
          </p:cNvPicPr>
          <p:nvPr/>
        </p:nvPicPr>
        <p:blipFill>
          <a:blip r:embed="rId2" cstate="screen">
            <a:clrChange>
              <a:clrFrom>
                <a:srgbClr val="FFFFFF"/>
              </a:clrFrom>
              <a:clrTo>
                <a:srgbClr val="FFFFFF">
                  <a:alpha val="0"/>
                </a:srgbClr>
              </a:clrTo>
            </a:clrChange>
            <a:duotone>
              <a:schemeClr val="bg2">
                <a:shade val="45000"/>
                <a:satMod val="135000"/>
              </a:schemeClr>
              <a:prstClr val="white"/>
            </a:duotone>
            <a:lum bright="100000"/>
          </a:blip>
          <a:srcRect/>
          <a:stretch>
            <a:fillRect/>
          </a:stretch>
        </p:blipFill>
        <p:spPr bwMode="auto">
          <a:xfrm rot="16200000">
            <a:off x="8471376" y="2378177"/>
            <a:ext cx="274512" cy="410347"/>
          </a:xfrm>
          <a:prstGeom prst="rect">
            <a:avLst/>
          </a:prstGeom>
          <a:noFill/>
          <a:ln w="9525">
            <a:noFill/>
            <a:miter lim="800000"/>
            <a:headEnd/>
            <a:tailEnd/>
          </a:ln>
        </p:spPr>
      </p:pic>
      <p:sp>
        <p:nvSpPr>
          <p:cNvPr id="14" name="Espace réservé du texte 1">
            <a:extLst>
              <a:ext uri="{FF2B5EF4-FFF2-40B4-BE49-F238E27FC236}">
                <a16:creationId xmlns:a16="http://schemas.microsoft.com/office/drawing/2014/main" id="{3A01814E-EC6E-4BD8-B172-9D99E73A2A30}"/>
              </a:ext>
            </a:extLst>
          </p:cNvPr>
          <p:cNvSpPr txBox="1">
            <a:spLocks/>
          </p:cNvSpPr>
          <p:nvPr/>
        </p:nvSpPr>
        <p:spPr>
          <a:xfrm>
            <a:off x="542488" y="1725363"/>
            <a:ext cx="8066144" cy="4739778"/>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200" b="1" u="sng">
                <a:solidFill>
                  <a:schemeClr val="tx1">
                    <a:lumMod val="65000"/>
                    <a:lumOff val="35000"/>
                  </a:schemeClr>
                </a:solidFill>
                <a:sym typeface="Wingdings" panose="05000000000000000000" pitchFamily="2" charset="2"/>
              </a:rPr>
              <a:t>Les avantages :</a:t>
            </a:r>
          </a:p>
          <a:p>
            <a:pPr marL="342900" indent="-342900">
              <a:buFont typeface="Arial" panose="020B0604020202020204" pitchFamily="34" charset="0"/>
              <a:buChar char="•"/>
            </a:pPr>
            <a:r>
              <a:rPr lang="fr-FR" sz="2200">
                <a:solidFill>
                  <a:schemeClr val="tx1">
                    <a:lumMod val="65000"/>
                    <a:lumOff val="35000"/>
                  </a:schemeClr>
                </a:solidFill>
                <a:sym typeface="Wingdings" panose="05000000000000000000" pitchFamily="2" charset="2"/>
              </a:rPr>
              <a:t>Connaitre les consommations de ses bâtiments.</a:t>
            </a:r>
          </a:p>
          <a:p>
            <a:pPr marL="342900" indent="-342900">
              <a:buFont typeface="Arial" panose="020B0604020202020204" pitchFamily="34" charset="0"/>
              <a:buChar char="•"/>
            </a:pPr>
            <a:r>
              <a:rPr lang="fr-FR" sz="2200">
                <a:solidFill>
                  <a:schemeClr val="tx1">
                    <a:lumMod val="65000"/>
                    <a:lumOff val="35000"/>
                  </a:schemeClr>
                </a:solidFill>
                <a:sym typeface="Wingdings" panose="05000000000000000000" pitchFamily="2" charset="2"/>
              </a:rPr>
              <a:t>Créer des alertes quand les consommations dépassent une certaine quantité (de nuit par exemple). Cela permet une identification des fuites et des chaudières mal éteintes.</a:t>
            </a:r>
          </a:p>
          <a:p>
            <a:pPr marL="342900" indent="-342900">
              <a:buFont typeface="Arial" panose="020B0604020202020204" pitchFamily="34" charset="0"/>
              <a:buChar char="•"/>
            </a:pPr>
            <a:r>
              <a:rPr lang="fr-FR" sz="2200">
                <a:solidFill>
                  <a:schemeClr val="tx1">
                    <a:lumMod val="65000"/>
                    <a:lumOff val="35000"/>
                  </a:schemeClr>
                </a:solidFill>
                <a:sym typeface="Wingdings" panose="05000000000000000000" pitchFamily="2" charset="2"/>
              </a:rPr>
              <a:t>Identifier des appareils électriques qui consomment trop sur des périodes « test ».</a:t>
            </a:r>
          </a:p>
          <a:p>
            <a:pPr marL="342900" indent="-342900">
              <a:buFont typeface="Arial" panose="020B0604020202020204" pitchFamily="34" charset="0"/>
              <a:buChar char="•"/>
            </a:pPr>
            <a:r>
              <a:rPr lang="fr-FR" sz="2200">
                <a:solidFill>
                  <a:schemeClr val="tx1">
                    <a:lumMod val="65000"/>
                    <a:lumOff val="35000"/>
                  </a:schemeClr>
                </a:solidFill>
                <a:sym typeface="Wingdings" panose="05000000000000000000" pitchFamily="2" charset="2"/>
              </a:rPr>
              <a:t>Création de comptes individuels avec accès uniquement aux bâtiments qui les concerne.</a:t>
            </a:r>
          </a:p>
          <a:p>
            <a:pPr marL="342900" indent="-342900">
              <a:buFont typeface="Arial" panose="020B0604020202020204" pitchFamily="34" charset="0"/>
              <a:buChar char="•"/>
            </a:pPr>
            <a:r>
              <a:rPr lang="fr-FR" sz="2200">
                <a:solidFill>
                  <a:schemeClr val="tx1">
                    <a:lumMod val="65000"/>
                    <a:lumOff val="35000"/>
                  </a:schemeClr>
                </a:solidFill>
                <a:sym typeface="Wingdings" panose="05000000000000000000" pitchFamily="2" charset="2"/>
              </a:rPr>
              <a:t>Relevés des consommations pour les locations (pas besoin de faire le relevé).</a:t>
            </a:r>
          </a:p>
          <a:p>
            <a:pPr marL="342900" indent="-342900">
              <a:buFont typeface="Arial" panose="020B0604020202020204" pitchFamily="34" charset="0"/>
              <a:buChar char="•"/>
            </a:pPr>
            <a:r>
              <a:rPr lang="fr-FR" sz="2200">
                <a:solidFill>
                  <a:schemeClr val="tx1">
                    <a:lumMod val="65000"/>
                    <a:lumOff val="35000"/>
                  </a:schemeClr>
                </a:solidFill>
                <a:sym typeface="Wingdings" panose="05000000000000000000" pitchFamily="2" charset="2"/>
              </a:rPr>
              <a:t>Permet de sensibiliser les collègues sur les bonnes pratiques (on baisse d’1°C, on ferme les vannes la nuit,…)</a:t>
            </a:r>
          </a:p>
          <a:p>
            <a:pPr marL="342900" indent="-342900">
              <a:buFont typeface="Arial" panose="020B0604020202020204" pitchFamily="34" charset="0"/>
              <a:buChar char="•"/>
            </a:pPr>
            <a:endParaRPr lang="fr-FR" sz="2200">
              <a:solidFill>
                <a:schemeClr val="tx1">
                  <a:lumMod val="65000"/>
                  <a:lumOff val="35000"/>
                </a:schemeClr>
              </a:solidFill>
              <a:sym typeface="Wingdings" panose="05000000000000000000" pitchFamily="2" charset="2"/>
            </a:endParaRPr>
          </a:p>
          <a:p>
            <a:pPr marL="342900" indent="-342900">
              <a:buFont typeface="Arial" panose="020B0604020202020204" pitchFamily="34" charset="0"/>
              <a:buChar char="•"/>
            </a:pPr>
            <a:endParaRPr lang="fr-FR" sz="2200">
              <a:solidFill>
                <a:schemeClr val="tx1">
                  <a:lumMod val="65000"/>
                  <a:lumOff val="35000"/>
                </a:schemeClr>
              </a:solidFill>
              <a:sym typeface="Wingdings" panose="05000000000000000000" pitchFamily="2" charset="2"/>
            </a:endParaRPr>
          </a:p>
          <a:p>
            <a:endParaRPr lang="fr-FR" sz="2200">
              <a:solidFill>
                <a:schemeClr val="tx1">
                  <a:lumMod val="65000"/>
                  <a:lumOff val="35000"/>
                </a:schemeClr>
              </a:solidFill>
              <a:sym typeface="Wingdings" panose="05000000000000000000" pitchFamily="2" charset="2"/>
            </a:endParaRPr>
          </a:p>
        </p:txBody>
      </p:sp>
      <p:pic>
        <p:nvPicPr>
          <p:cNvPr id="6" name="Image 5">
            <a:extLst>
              <a:ext uri="{FF2B5EF4-FFF2-40B4-BE49-F238E27FC236}">
                <a16:creationId xmlns:a16="http://schemas.microsoft.com/office/drawing/2014/main" id="{D054589E-BED1-4062-97B4-71F16F39C0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88" y="174965"/>
            <a:ext cx="1952833" cy="982716"/>
          </a:xfrm>
          <a:prstGeom prst="rect">
            <a:avLst/>
          </a:prstGeom>
        </p:spPr>
      </p:pic>
      <p:pic>
        <p:nvPicPr>
          <p:cNvPr id="7" name="Image 6">
            <a:extLst>
              <a:ext uri="{FF2B5EF4-FFF2-40B4-BE49-F238E27FC236}">
                <a16:creationId xmlns:a16="http://schemas.microsoft.com/office/drawing/2014/main" id="{5490D132-69B5-48A7-9E51-346C2D5B75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8078552" y="2255443"/>
            <a:ext cx="4240635" cy="3180476"/>
          </a:xfrm>
          <a:prstGeom prst="rect">
            <a:avLst/>
          </a:prstGeom>
        </p:spPr>
      </p:pic>
    </p:spTree>
    <p:extLst>
      <p:ext uri="{BB962C8B-B14F-4D97-AF65-F5344CB8AC3E}">
        <p14:creationId xmlns:p14="http://schemas.microsoft.com/office/powerpoint/2010/main" val="115112677"/>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7"/>
          <p:cNvSpPr txBox="1">
            <a:spLocks noChangeArrowheads="1"/>
          </p:cNvSpPr>
          <p:nvPr/>
        </p:nvSpPr>
        <p:spPr bwMode="auto">
          <a:xfrm>
            <a:off x="2723149" y="392859"/>
            <a:ext cx="7435919" cy="677094"/>
          </a:xfrm>
          <a:prstGeom prst="rect">
            <a:avLst/>
          </a:prstGeom>
          <a:noFill/>
          <a:ln w="9525">
            <a:noFill/>
            <a:miter lim="800000"/>
            <a:headEnd/>
            <a:tailEnd/>
          </a:ln>
        </p:spPr>
        <p:txBody>
          <a:bodyPr wrap="square" lIns="60945" tIns="30473" rIns="60945" bIns="30473">
            <a:spAutoFit/>
          </a:bodyPr>
          <a:lstStyle/>
          <a:p>
            <a:pPr defTabSz="1450610">
              <a:defRPr/>
            </a:pPr>
            <a:r>
              <a:rPr lang="fr-FR" sz="4000">
                <a:solidFill>
                  <a:schemeClr val="tx1">
                    <a:lumMod val="65000"/>
                    <a:lumOff val="35000"/>
                  </a:schemeClr>
                </a:solidFill>
                <a:sym typeface="Wingdings" panose="05000000000000000000" pitchFamily="2" charset="2"/>
              </a:rPr>
              <a:t>Les audits</a:t>
            </a:r>
          </a:p>
        </p:txBody>
      </p:sp>
      <p:pic>
        <p:nvPicPr>
          <p:cNvPr id="33" name="Picture 3"/>
          <p:cNvPicPr>
            <a:picLocks noChangeAspect="1" noChangeArrowheads="1"/>
          </p:cNvPicPr>
          <p:nvPr/>
        </p:nvPicPr>
        <p:blipFill>
          <a:blip r:embed="rId2" cstate="screen">
            <a:clrChange>
              <a:clrFrom>
                <a:srgbClr val="FFFFFF"/>
              </a:clrFrom>
              <a:clrTo>
                <a:srgbClr val="FFFFFF">
                  <a:alpha val="0"/>
                </a:srgbClr>
              </a:clrTo>
            </a:clrChange>
            <a:duotone>
              <a:schemeClr val="bg2">
                <a:shade val="45000"/>
                <a:satMod val="135000"/>
              </a:schemeClr>
              <a:prstClr val="white"/>
            </a:duotone>
            <a:lum bright="100000"/>
          </a:blip>
          <a:srcRect/>
          <a:stretch>
            <a:fillRect/>
          </a:stretch>
        </p:blipFill>
        <p:spPr bwMode="auto">
          <a:xfrm rot="16200000">
            <a:off x="8471376" y="2378177"/>
            <a:ext cx="274512" cy="410347"/>
          </a:xfrm>
          <a:prstGeom prst="rect">
            <a:avLst/>
          </a:prstGeom>
          <a:noFill/>
          <a:ln w="9525">
            <a:noFill/>
            <a:miter lim="800000"/>
            <a:headEnd/>
            <a:tailEnd/>
          </a:ln>
        </p:spPr>
      </p:pic>
      <p:sp>
        <p:nvSpPr>
          <p:cNvPr id="14" name="Espace réservé du texte 1">
            <a:extLst>
              <a:ext uri="{FF2B5EF4-FFF2-40B4-BE49-F238E27FC236}">
                <a16:creationId xmlns:a16="http://schemas.microsoft.com/office/drawing/2014/main" id="{3A01814E-EC6E-4BD8-B172-9D99E73A2A30}"/>
              </a:ext>
            </a:extLst>
          </p:cNvPr>
          <p:cNvSpPr txBox="1">
            <a:spLocks/>
          </p:cNvSpPr>
          <p:nvPr/>
        </p:nvSpPr>
        <p:spPr>
          <a:xfrm>
            <a:off x="810936" y="1216405"/>
            <a:ext cx="10891706" cy="4924336"/>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200" u="sng">
                <a:solidFill>
                  <a:schemeClr val="tx1">
                    <a:lumMod val="65000"/>
                    <a:lumOff val="35000"/>
                  </a:schemeClr>
                </a:solidFill>
                <a:sym typeface="Wingdings" panose="05000000000000000000" pitchFamily="2" charset="2"/>
              </a:rPr>
              <a:t>Choix de base</a:t>
            </a:r>
            <a:r>
              <a:rPr lang="fr-FR" sz="2200">
                <a:solidFill>
                  <a:schemeClr val="tx1">
                    <a:lumMod val="65000"/>
                    <a:lumOff val="35000"/>
                  </a:schemeClr>
                </a:solidFill>
                <a:sym typeface="Wingdings" panose="05000000000000000000" pitchFamily="2" charset="2"/>
              </a:rPr>
              <a:t> : la Ville a choisi d’auditer les bâtiments qu’elle souhaite conserver sur le long terme (exclusion des bâtiments qui vont être détruits ou revendus).</a:t>
            </a:r>
          </a:p>
          <a:p>
            <a:endParaRPr lang="fr-FR" sz="2200">
              <a:solidFill>
                <a:schemeClr val="tx1">
                  <a:lumMod val="65000"/>
                  <a:lumOff val="35000"/>
                </a:schemeClr>
              </a:solidFill>
              <a:sym typeface="Wingdings" panose="05000000000000000000" pitchFamily="2" charset="2"/>
            </a:endParaRPr>
          </a:p>
          <a:p>
            <a:r>
              <a:rPr lang="fr-FR" sz="2200" u="sng">
                <a:solidFill>
                  <a:schemeClr val="tx1">
                    <a:lumMod val="65000"/>
                    <a:lumOff val="35000"/>
                  </a:schemeClr>
                </a:solidFill>
                <a:sym typeface="Wingdings" panose="05000000000000000000" pitchFamily="2" charset="2"/>
              </a:rPr>
              <a:t>Difficultés rencontrées</a:t>
            </a:r>
            <a:r>
              <a:rPr lang="fr-FR" sz="2200">
                <a:solidFill>
                  <a:schemeClr val="tx1">
                    <a:lumMod val="65000"/>
                    <a:lumOff val="35000"/>
                  </a:schemeClr>
                </a:solidFill>
                <a:sym typeface="Wingdings" panose="05000000000000000000" pitchFamily="2" charset="2"/>
              </a:rPr>
              <a:t> :</a:t>
            </a:r>
          </a:p>
          <a:p>
            <a:pPr marL="342900" indent="-342900">
              <a:buFont typeface="Arial" panose="020B0604020202020204" pitchFamily="34" charset="0"/>
              <a:buChar char="•"/>
            </a:pPr>
            <a:r>
              <a:rPr lang="fr-FR" sz="2200">
                <a:solidFill>
                  <a:schemeClr val="tx1">
                    <a:lumMod val="65000"/>
                    <a:lumOff val="35000"/>
                  </a:schemeClr>
                </a:solidFill>
                <a:sym typeface="Wingdings" panose="05000000000000000000" pitchFamily="2" charset="2"/>
              </a:rPr>
              <a:t>Très chronophage car il faut faire le tour de tous les bâtiments avec l’auditeur.</a:t>
            </a:r>
          </a:p>
          <a:p>
            <a:pPr marL="342900" indent="-342900">
              <a:buFont typeface="Arial" panose="020B0604020202020204" pitchFamily="34" charset="0"/>
              <a:buChar char="•"/>
            </a:pPr>
            <a:r>
              <a:rPr lang="fr-FR" sz="2200">
                <a:solidFill>
                  <a:schemeClr val="tx1">
                    <a:lumMod val="65000"/>
                    <a:lumOff val="35000"/>
                  </a:schemeClr>
                </a:solidFill>
                <a:sym typeface="Wingdings" panose="05000000000000000000" pitchFamily="2" charset="2"/>
              </a:rPr>
              <a:t>Être capable de fournir un maximum de données (plans (fouille dans les archives), consommations, électricité, éclairage, historique des travaux, horaires d’utilisation, définir les différents usages actuels et futurs).</a:t>
            </a:r>
          </a:p>
          <a:p>
            <a:pPr marL="342900" indent="-342900">
              <a:buFont typeface="Arial" panose="020B0604020202020204" pitchFamily="34" charset="0"/>
              <a:buChar char="•"/>
            </a:pPr>
            <a:r>
              <a:rPr lang="fr-FR" sz="2200">
                <a:solidFill>
                  <a:schemeClr val="tx1">
                    <a:lumMod val="65000"/>
                    <a:lumOff val="35000"/>
                  </a:schemeClr>
                </a:solidFill>
                <a:sym typeface="Wingdings" panose="05000000000000000000" pitchFamily="2" charset="2"/>
              </a:rPr>
              <a:t>Nécessité de régulièrement recadrer la mission pour obtenir les résultats attendus (on propose encore des chaudières au gaz…).</a:t>
            </a:r>
          </a:p>
          <a:p>
            <a:pPr marL="342900" indent="-342900">
              <a:buFont typeface="Arial" panose="020B0604020202020204" pitchFamily="34" charset="0"/>
              <a:buChar char="•"/>
            </a:pPr>
            <a:r>
              <a:rPr lang="fr-FR" sz="2200">
                <a:solidFill>
                  <a:schemeClr val="tx1">
                    <a:lumMod val="65000"/>
                    <a:lumOff val="35000"/>
                  </a:schemeClr>
                </a:solidFill>
                <a:sym typeface="Wingdings" panose="05000000000000000000" pitchFamily="2" charset="2"/>
              </a:rPr>
              <a:t>Difficultés importantes pour les bâtiments classés (biomasse pas toujours possible).</a:t>
            </a:r>
          </a:p>
          <a:p>
            <a:endParaRPr lang="fr-FR" sz="2200">
              <a:solidFill>
                <a:schemeClr val="tx1">
                  <a:lumMod val="65000"/>
                  <a:lumOff val="35000"/>
                </a:schemeClr>
              </a:solidFill>
              <a:sym typeface="Wingdings" panose="05000000000000000000" pitchFamily="2" charset="2"/>
            </a:endParaRPr>
          </a:p>
          <a:p>
            <a:r>
              <a:rPr lang="fr-FR" sz="2200">
                <a:solidFill>
                  <a:schemeClr val="tx1">
                    <a:lumMod val="65000"/>
                    <a:lumOff val="35000"/>
                  </a:schemeClr>
                </a:solidFill>
                <a:sym typeface="Wingdings" panose="05000000000000000000" pitchFamily="2" charset="2"/>
              </a:rPr>
              <a:t>Prix du marché : 57.000 € TVAC</a:t>
            </a:r>
          </a:p>
        </p:txBody>
      </p:sp>
      <p:pic>
        <p:nvPicPr>
          <p:cNvPr id="6" name="Image 5">
            <a:extLst>
              <a:ext uri="{FF2B5EF4-FFF2-40B4-BE49-F238E27FC236}">
                <a16:creationId xmlns:a16="http://schemas.microsoft.com/office/drawing/2014/main" id="{D054589E-BED1-4062-97B4-71F16F39C0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88" y="174965"/>
            <a:ext cx="1952833" cy="982716"/>
          </a:xfrm>
          <a:prstGeom prst="rect">
            <a:avLst/>
          </a:prstGeom>
        </p:spPr>
      </p:pic>
    </p:spTree>
    <p:extLst>
      <p:ext uri="{BB962C8B-B14F-4D97-AF65-F5344CB8AC3E}">
        <p14:creationId xmlns:p14="http://schemas.microsoft.com/office/powerpoint/2010/main" val="2581375238"/>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2EA6C4C5-3371-4570-BA49-028B532D223B}"/>
              </a:ext>
            </a:extLst>
          </p:cNvPr>
          <p:cNvSpPr>
            <a:spLocks noGrp="1"/>
          </p:cNvSpPr>
          <p:nvPr>
            <p:ph type="body" idx="1"/>
          </p:nvPr>
        </p:nvSpPr>
        <p:spPr>
          <a:xfrm>
            <a:off x="890058" y="2678906"/>
            <a:ext cx="10411884" cy="1500187"/>
          </a:xfrm>
          <a:noFill/>
          <a:ln w="57150">
            <a:noFill/>
          </a:ln>
        </p:spPr>
        <p:txBody>
          <a:bodyPr/>
          <a:lstStyle/>
          <a:p>
            <a:r>
              <a:rPr lang="fr-BE"/>
              <a:t>Les Étapes de la stratégie de rénovation</a:t>
            </a:r>
          </a:p>
        </p:txBody>
      </p:sp>
      <p:sp>
        <p:nvSpPr>
          <p:cNvPr id="4" name="Espace réservé du numéro de diapositive 3">
            <a:extLst>
              <a:ext uri="{FF2B5EF4-FFF2-40B4-BE49-F238E27FC236}">
                <a16:creationId xmlns:a16="http://schemas.microsoft.com/office/drawing/2014/main" id="{593A4F3E-3C05-44B6-AAEE-A6A089826CBC}"/>
              </a:ext>
            </a:extLst>
          </p:cNvPr>
          <p:cNvSpPr>
            <a:spLocks noGrp="1"/>
          </p:cNvSpPr>
          <p:nvPr>
            <p:ph type="sldNum" sz="quarter" idx="12"/>
          </p:nvPr>
        </p:nvSpPr>
        <p:spPr/>
        <p:txBody>
          <a:bodyPr/>
          <a:lstStyle/>
          <a:p>
            <a:fld id="{600F7983-D4B0-46EE-83F5-C6E431D5736B}" type="slidenum">
              <a:rPr lang="fr-BE" smtClean="0"/>
              <a:pPr/>
              <a:t>13</a:t>
            </a:fld>
            <a:endParaRPr lang="fr-BE"/>
          </a:p>
        </p:txBody>
      </p:sp>
    </p:spTree>
    <p:extLst>
      <p:ext uri="{BB962C8B-B14F-4D97-AF65-F5344CB8AC3E}">
        <p14:creationId xmlns:p14="http://schemas.microsoft.com/office/powerpoint/2010/main" val="3530509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8F19AA-96F1-81C1-971A-6973295B28EA}"/>
              </a:ext>
            </a:extLst>
          </p:cNvPr>
          <p:cNvSpPr>
            <a:spLocks noGrp="1"/>
          </p:cNvSpPr>
          <p:nvPr>
            <p:ph type="title"/>
          </p:nvPr>
        </p:nvSpPr>
        <p:spPr/>
        <p:txBody>
          <a:bodyPr>
            <a:normAutofit/>
          </a:bodyPr>
          <a:lstStyle/>
          <a:p>
            <a:r>
              <a:rPr lang="fr-BE">
                <a:solidFill>
                  <a:schemeClr val="tx2">
                    <a:lumMod val="60000"/>
                    <a:lumOff val="40000"/>
                  </a:schemeClr>
                </a:solidFill>
                <a:effectLst/>
              </a:rPr>
              <a:t>Étapes d’une SIGLT</a:t>
            </a:r>
            <a:endParaRPr lang="fr-BE"/>
          </a:p>
        </p:txBody>
      </p:sp>
      <p:sp>
        <p:nvSpPr>
          <p:cNvPr id="3" name="Espace réservé du contenu 2">
            <a:extLst>
              <a:ext uri="{FF2B5EF4-FFF2-40B4-BE49-F238E27FC236}">
                <a16:creationId xmlns:a16="http://schemas.microsoft.com/office/drawing/2014/main" id="{2B2A3CD1-0579-30C0-F2B6-537C1BE58BE1}"/>
              </a:ext>
            </a:extLst>
          </p:cNvPr>
          <p:cNvSpPr>
            <a:spLocks noGrp="1"/>
          </p:cNvSpPr>
          <p:nvPr>
            <p:ph idx="1"/>
          </p:nvPr>
        </p:nvSpPr>
        <p:spPr/>
        <p:txBody>
          <a:bodyPr>
            <a:normAutofit fontScale="92500" lnSpcReduction="10000"/>
          </a:bodyPr>
          <a:lstStyle/>
          <a:p>
            <a:pPr marL="0" indent="0">
              <a:buNone/>
            </a:pPr>
            <a:r>
              <a:rPr lang="fr-BE" sz="2400">
                <a:effectLst/>
                <a:latin typeface="+mj-lt"/>
              </a:rPr>
              <a:t>1. </a:t>
            </a:r>
            <a:r>
              <a:rPr lang="fr-BE" sz="2600">
                <a:effectLst/>
                <a:latin typeface="+mj-lt"/>
              </a:rPr>
              <a:t>Cadastre des bâtiments et Monitoring</a:t>
            </a:r>
          </a:p>
          <a:p>
            <a:pPr marL="914400" lvl="1" indent="-514350"/>
            <a:r>
              <a:rPr lang="fr-BE" sz="2200">
                <a:effectLst/>
                <a:latin typeface="+mj-lt"/>
              </a:rPr>
              <a:t>Cadastre +++ (outil Excel "Fiche bâtiment")</a:t>
            </a:r>
          </a:p>
          <a:p>
            <a:pPr marL="914400" lvl="1" indent="-514350"/>
            <a:r>
              <a:rPr lang="fr-BE" sz="2200">
                <a:latin typeface="+mj-lt"/>
              </a:rPr>
              <a:t>Monitoring annuel et mensuel (élec, combustible + qualité de l'air)</a:t>
            </a:r>
            <a:endParaRPr lang="fr-BE" sz="2600">
              <a:latin typeface="+mj-lt"/>
            </a:endParaRPr>
          </a:p>
          <a:p>
            <a:pPr marL="457200" indent="-457200">
              <a:buAutoNum type="arabicPeriod" startAt="2"/>
            </a:pPr>
            <a:r>
              <a:rPr lang="fr-BE" sz="2600">
                <a:effectLst/>
                <a:latin typeface="+mj-lt"/>
              </a:rPr>
              <a:t>Formulation des besoins actuels et à venir (outil Excel "Cadastre +++")</a:t>
            </a:r>
          </a:p>
          <a:p>
            <a:pPr marL="457200" indent="-457200">
              <a:buAutoNum type="arabicPeriod" startAt="2"/>
            </a:pPr>
            <a:r>
              <a:rPr lang="fr-BE" sz="2600">
                <a:effectLst/>
                <a:latin typeface="+mj-lt"/>
              </a:rPr>
              <a:t>Priorisation / Identification des bâtiments les plus intéressants à rénover </a:t>
            </a:r>
          </a:p>
          <a:p>
            <a:pPr marL="457200" indent="-457200">
              <a:buAutoNum type="arabicPeriod" startAt="2"/>
            </a:pPr>
            <a:r>
              <a:rPr lang="fr-BE" sz="2600">
                <a:effectLst/>
                <a:latin typeface="+mj-lt"/>
              </a:rPr>
              <a:t>Réalisations d’audits et d’étude de faisabilité</a:t>
            </a:r>
          </a:p>
          <a:p>
            <a:pPr marL="457200" indent="-457200">
              <a:buAutoNum type="arabicPeriod" startAt="2"/>
            </a:pPr>
            <a:r>
              <a:rPr lang="fr-BE" sz="2600">
                <a:effectLst/>
                <a:latin typeface="+mj-lt"/>
              </a:rPr>
              <a:t>Évaluation des coûts et stratégie d'investissement</a:t>
            </a:r>
          </a:p>
          <a:p>
            <a:pPr marL="457200" indent="-457200">
              <a:buAutoNum type="arabicPeriod" startAt="2"/>
            </a:pPr>
            <a:r>
              <a:rPr lang="fr-BE" sz="2600">
                <a:effectLst/>
                <a:latin typeface="+mj-lt"/>
              </a:rPr>
              <a:t>Plan d'actions (vente bâtiment, priorité des travaux par bâtiment ou groupe de bâtiments, ...)</a:t>
            </a:r>
          </a:p>
          <a:p>
            <a:pPr marL="457200" indent="-457200">
              <a:buAutoNum type="arabicPeriod" startAt="2"/>
            </a:pPr>
            <a:r>
              <a:rPr lang="fr-BE" sz="2600">
                <a:effectLst/>
                <a:latin typeface="+mj-lt"/>
              </a:rPr>
              <a:t>Ressources de personnel</a:t>
            </a:r>
          </a:p>
          <a:p>
            <a:pPr marL="457200" indent="-457200">
              <a:buAutoNum type="arabicPeriod" startAt="2"/>
            </a:pPr>
            <a:r>
              <a:rPr lang="fr-BE" sz="2600">
                <a:effectLst/>
                <a:latin typeface="+mj-lt"/>
              </a:rPr>
              <a:t>Plan de mesure et suivi des impacts</a:t>
            </a:r>
            <a:endParaRPr lang="fr-BE" sz="2600">
              <a:latin typeface="+mj-lt"/>
            </a:endParaRPr>
          </a:p>
          <a:p>
            <a:pPr marL="400050" lvl="1" indent="0">
              <a:buNone/>
            </a:pPr>
            <a:endParaRPr lang="fr-BE" sz="2000">
              <a:latin typeface="+mj-lt"/>
            </a:endParaRPr>
          </a:p>
        </p:txBody>
      </p:sp>
      <p:sp>
        <p:nvSpPr>
          <p:cNvPr id="4" name="Espace réservé du numéro de diapositive 3">
            <a:extLst>
              <a:ext uri="{FF2B5EF4-FFF2-40B4-BE49-F238E27FC236}">
                <a16:creationId xmlns:a16="http://schemas.microsoft.com/office/drawing/2014/main" id="{FD199315-C291-81D0-5D3E-B24A2C2AD1D6}"/>
              </a:ext>
            </a:extLst>
          </p:cNvPr>
          <p:cNvSpPr>
            <a:spLocks noGrp="1"/>
          </p:cNvSpPr>
          <p:nvPr>
            <p:ph type="sldNum" sz="quarter" idx="12"/>
          </p:nvPr>
        </p:nvSpPr>
        <p:spPr/>
        <p:txBody>
          <a:bodyPr/>
          <a:lstStyle/>
          <a:p>
            <a:fld id="{600F7983-D4B0-46EE-83F5-C6E431D5736B}" type="slidenum">
              <a:rPr lang="fr-BE" smtClean="0"/>
              <a:pPr/>
              <a:t>14</a:t>
            </a:fld>
            <a:endParaRPr lang="fr-BE"/>
          </a:p>
        </p:txBody>
      </p:sp>
    </p:spTree>
    <p:extLst>
      <p:ext uri="{BB962C8B-B14F-4D97-AF65-F5344CB8AC3E}">
        <p14:creationId xmlns:p14="http://schemas.microsoft.com/office/powerpoint/2010/main" val="3991463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2EA6C4C5-3371-4570-BA49-028B532D223B}"/>
              </a:ext>
            </a:extLst>
          </p:cNvPr>
          <p:cNvSpPr>
            <a:spLocks noGrp="1"/>
          </p:cNvSpPr>
          <p:nvPr>
            <p:ph type="body" idx="1"/>
          </p:nvPr>
        </p:nvSpPr>
        <p:spPr>
          <a:xfrm>
            <a:off x="890058" y="2678906"/>
            <a:ext cx="10411884" cy="1500187"/>
          </a:xfrm>
          <a:noFill/>
          <a:ln w="57150">
            <a:noFill/>
          </a:ln>
        </p:spPr>
        <p:txBody>
          <a:bodyPr/>
          <a:lstStyle/>
          <a:p>
            <a:r>
              <a:rPr lang="fr-BE"/>
              <a:t>Freins majeurs</a:t>
            </a:r>
          </a:p>
        </p:txBody>
      </p:sp>
      <p:sp>
        <p:nvSpPr>
          <p:cNvPr id="4" name="Espace réservé du numéro de diapositive 3">
            <a:extLst>
              <a:ext uri="{FF2B5EF4-FFF2-40B4-BE49-F238E27FC236}">
                <a16:creationId xmlns:a16="http://schemas.microsoft.com/office/drawing/2014/main" id="{593A4F3E-3C05-44B6-AAEE-A6A089826CBC}"/>
              </a:ext>
            </a:extLst>
          </p:cNvPr>
          <p:cNvSpPr>
            <a:spLocks noGrp="1"/>
          </p:cNvSpPr>
          <p:nvPr>
            <p:ph type="sldNum" sz="quarter" idx="12"/>
          </p:nvPr>
        </p:nvSpPr>
        <p:spPr/>
        <p:txBody>
          <a:bodyPr/>
          <a:lstStyle/>
          <a:p>
            <a:fld id="{600F7983-D4B0-46EE-83F5-C6E431D5736B}" type="slidenum">
              <a:rPr lang="fr-BE" smtClean="0"/>
              <a:pPr/>
              <a:t>15</a:t>
            </a:fld>
            <a:endParaRPr lang="fr-BE"/>
          </a:p>
        </p:txBody>
      </p:sp>
    </p:spTree>
    <p:extLst>
      <p:ext uri="{BB962C8B-B14F-4D97-AF65-F5344CB8AC3E}">
        <p14:creationId xmlns:p14="http://schemas.microsoft.com/office/powerpoint/2010/main" val="4164376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7C09B08B-13C4-4A95-9E65-49324B2828C0}" type="slidenum">
              <a:rPr lang="fr-BE" smtClean="0"/>
              <a:pPr>
                <a:defRPr/>
              </a:pPr>
              <a:t>16</a:t>
            </a:fld>
            <a:endParaRPr lang="fr-BE"/>
          </a:p>
        </p:txBody>
      </p:sp>
      <p:pic>
        <p:nvPicPr>
          <p:cNvPr id="6" name="Image 5">
            <a:extLst>
              <a:ext uri="{FF2B5EF4-FFF2-40B4-BE49-F238E27FC236}">
                <a16:creationId xmlns:a16="http://schemas.microsoft.com/office/drawing/2014/main" id="{D565B856-61AB-191F-FA24-9E2AB8FF26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14837"/>
            <a:ext cx="8328392" cy="4682596"/>
          </a:xfrm>
          <a:prstGeom prst="rect">
            <a:avLst/>
          </a:prstGeom>
          <a:noFill/>
        </p:spPr>
      </p:pic>
      <p:sp>
        <p:nvSpPr>
          <p:cNvPr id="7" name="ZoneTexte 6">
            <a:extLst>
              <a:ext uri="{FF2B5EF4-FFF2-40B4-BE49-F238E27FC236}">
                <a16:creationId xmlns:a16="http://schemas.microsoft.com/office/drawing/2014/main" id="{AB6C69BA-3B2A-DD54-A824-D2CE0A376F2C}"/>
              </a:ext>
            </a:extLst>
          </p:cNvPr>
          <p:cNvSpPr txBox="1"/>
          <p:nvPr/>
        </p:nvSpPr>
        <p:spPr>
          <a:xfrm>
            <a:off x="0" y="1443370"/>
            <a:ext cx="4291729" cy="369332"/>
          </a:xfrm>
          <a:prstGeom prst="rect">
            <a:avLst/>
          </a:prstGeom>
          <a:noFill/>
        </p:spPr>
        <p:txBody>
          <a:bodyPr wrap="square" rtlCol="0">
            <a:spAutoFit/>
          </a:bodyPr>
          <a:lstStyle>
            <a:defPPr>
              <a:defRPr lang="fr-BE"/>
            </a:defPPr>
            <a:lvl1pPr>
              <a:defRPr sz="1800"/>
            </a:lvl1pPr>
          </a:lstStyle>
          <a:p>
            <a:r>
              <a:rPr lang="fr-BE"/>
              <a:t>Collecte d’informations complexe</a:t>
            </a:r>
          </a:p>
        </p:txBody>
      </p:sp>
      <p:sp>
        <p:nvSpPr>
          <p:cNvPr id="8" name="ZoneTexte 7">
            <a:extLst>
              <a:ext uri="{FF2B5EF4-FFF2-40B4-BE49-F238E27FC236}">
                <a16:creationId xmlns:a16="http://schemas.microsoft.com/office/drawing/2014/main" id="{9DB5BE05-357B-F6AF-D752-ACBADFA9B765}"/>
              </a:ext>
            </a:extLst>
          </p:cNvPr>
          <p:cNvSpPr txBox="1"/>
          <p:nvPr/>
        </p:nvSpPr>
        <p:spPr>
          <a:xfrm>
            <a:off x="-34293" y="5475001"/>
            <a:ext cx="4360311" cy="369332"/>
          </a:xfrm>
          <a:prstGeom prst="rect">
            <a:avLst/>
          </a:prstGeom>
          <a:noFill/>
        </p:spPr>
        <p:txBody>
          <a:bodyPr wrap="square" rtlCol="0">
            <a:spAutoFit/>
          </a:bodyPr>
          <a:lstStyle>
            <a:defPPr>
              <a:defRPr lang="fr-BE"/>
            </a:defPPr>
            <a:lvl1pPr>
              <a:defRPr sz="1800"/>
            </a:lvl1pPr>
          </a:lstStyle>
          <a:p>
            <a:r>
              <a:rPr lang="fr-FR"/>
              <a:t>communication au sein de la commune </a:t>
            </a:r>
            <a:endParaRPr lang="fr-BE"/>
          </a:p>
        </p:txBody>
      </p:sp>
      <p:sp>
        <p:nvSpPr>
          <p:cNvPr id="9" name="ZoneTexte 8">
            <a:extLst>
              <a:ext uri="{FF2B5EF4-FFF2-40B4-BE49-F238E27FC236}">
                <a16:creationId xmlns:a16="http://schemas.microsoft.com/office/drawing/2014/main" id="{B61EF91F-FE17-3BBD-2CCE-EECCE4752965}"/>
              </a:ext>
            </a:extLst>
          </p:cNvPr>
          <p:cNvSpPr txBox="1"/>
          <p:nvPr/>
        </p:nvSpPr>
        <p:spPr>
          <a:xfrm>
            <a:off x="-1" y="2325028"/>
            <a:ext cx="4291729" cy="369332"/>
          </a:xfrm>
          <a:prstGeom prst="rect">
            <a:avLst/>
          </a:prstGeom>
          <a:noFill/>
        </p:spPr>
        <p:txBody>
          <a:bodyPr wrap="square" rtlCol="0">
            <a:spAutoFit/>
          </a:bodyPr>
          <a:lstStyle>
            <a:defPPr>
              <a:defRPr lang="fr-BE"/>
            </a:defPPr>
            <a:lvl1pPr>
              <a:defRPr sz="1800"/>
            </a:lvl1pPr>
          </a:lstStyle>
          <a:p>
            <a:r>
              <a:rPr lang="fr-BE"/>
              <a:t>Baliser l’installation des compteurs</a:t>
            </a:r>
          </a:p>
        </p:txBody>
      </p:sp>
      <p:sp>
        <p:nvSpPr>
          <p:cNvPr id="10" name="ZoneTexte 9">
            <a:extLst>
              <a:ext uri="{FF2B5EF4-FFF2-40B4-BE49-F238E27FC236}">
                <a16:creationId xmlns:a16="http://schemas.microsoft.com/office/drawing/2014/main" id="{D88C066A-A4F6-2E3D-604C-C3C5CF466367}"/>
              </a:ext>
            </a:extLst>
          </p:cNvPr>
          <p:cNvSpPr txBox="1"/>
          <p:nvPr/>
        </p:nvSpPr>
        <p:spPr>
          <a:xfrm>
            <a:off x="0" y="2910969"/>
            <a:ext cx="2665620" cy="369332"/>
          </a:xfrm>
          <a:prstGeom prst="rect">
            <a:avLst/>
          </a:prstGeom>
          <a:noFill/>
        </p:spPr>
        <p:txBody>
          <a:bodyPr wrap="square" rtlCol="0">
            <a:spAutoFit/>
          </a:bodyPr>
          <a:lstStyle>
            <a:defPPr>
              <a:defRPr lang="fr-BE"/>
            </a:defPPr>
            <a:lvl1pPr>
              <a:defRPr sz="1800"/>
            </a:lvl1pPr>
          </a:lstStyle>
          <a:p>
            <a:r>
              <a:rPr lang="fr-BE"/>
              <a:t>Coût des compteurs</a:t>
            </a:r>
          </a:p>
        </p:txBody>
      </p:sp>
      <p:sp>
        <p:nvSpPr>
          <p:cNvPr id="11" name="ZoneTexte 10">
            <a:extLst>
              <a:ext uri="{FF2B5EF4-FFF2-40B4-BE49-F238E27FC236}">
                <a16:creationId xmlns:a16="http://schemas.microsoft.com/office/drawing/2014/main" id="{81CA05FC-CC18-5EB4-B6A5-AC01A0CE5C80}"/>
              </a:ext>
            </a:extLst>
          </p:cNvPr>
          <p:cNvSpPr txBox="1"/>
          <p:nvPr/>
        </p:nvSpPr>
        <p:spPr>
          <a:xfrm>
            <a:off x="2032" y="3539886"/>
            <a:ext cx="3162692" cy="646331"/>
          </a:xfrm>
          <a:prstGeom prst="rect">
            <a:avLst/>
          </a:prstGeom>
          <a:noFill/>
        </p:spPr>
        <p:txBody>
          <a:bodyPr wrap="square" rtlCol="0">
            <a:spAutoFit/>
          </a:bodyPr>
          <a:lstStyle>
            <a:defPPr>
              <a:defRPr lang="fr-BE"/>
            </a:defPPr>
            <a:lvl1pPr>
              <a:defRPr sz="1800"/>
            </a:lvl1pPr>
          </a:lstStyle>
          <a:p>
            <a:r>
              <a:rPr lang="fr-FR"/>
              <a:t>Délai assez long pour récoler les informations nécessaires </a:t>
            </a:r>
            <a:endParaRPr lang="fr-BE"/>
          </a:p>
        </p:txBody>
      </p:sp>
      <p:sp>
        <p:nvSpPr>
          <p:cNvPr id="12" name="ZoneTexte 11">
            <a:extLst>
              <a:ext uri="{FF2B5EF4-FFF2-40B4-BE49-F238E27FC236}">
                <a16:creationId xmlns:a16="http://schemas.microsoft.com/office/drawing/2014/main" id="{1A39ACC8-8AAC-0306-AD24-EBDCB8C22507}"/>
              </a:ext>
            </a:extLst>
          </p:cNvPr>
          <p:cNvSpPr txBox="1"/>
          <p:nvPr/>
        </p:nvSpPr>
        <p:spPr>
          <a:xfrm>
            <a:off x="0" y="4974604"/>
            <a:ext cx="4809463" cy="369332"/>
          </a:xfrm>
          <a:prstGeom prst="rect">
            <a:avLst/>
          </a:prstGeom>
          <a:noFill/>
        </p:spPr>
        <p:txBody>
          <a:bodyPr wrap="square" rtlCol="0">
            <a:spAutoFit/>
          </a:bodyPr>
          <a:lstStyle>
            <a:defPPr>
              <a:defRPr lang="fr-FR"/>
            </a:defPPr>
            <a:lvl1pPr>
              <a:defRPr sz="2800"/>
            </a:lvl1pPr>
          </a:lstStyle>
          <a:p>
            <a:r>
              <a:rPr lang="fr-BE" sz="1800"/>
              <a:t>Définitions des priorités des bâtiments</a:t>
            </a:r>
          </a:p>
        </p:txBody>
      </p:sp>
    </p:spTree>
    <p:extLst>
      <p:ext uri="{BB962C8B-B14F-4D97-AF65-F5344CB8AC3E}">
        <p14:creationId xmlns:p14="http://schemas.microsoft.com/office/powerpoint/2010/main" val="3985217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2EA6C4C5-3371-4570-BA49-028B532D223B}"/>
              </a:ext>
            </a:extLst>
          </p:cNvPr>
          <p:cNvSpPr>
            <a:spLocks noGrp="1"/>
          </p:cNvSpPr>
          <p:nvPr>
            <p:ph type="body" idx="1"/>
          </p:nvPr>
        </p:nvSpPr>
        <p:spPr>
          <a:xfrm>
            <a:off x="890058" y="2678906"/>
            <a:ext cx="10411884" cy="1500187"/>
          </a:xfrm>
          <a:noFill/>
          <a:ln w="57150">
            <a:noFill/>
          </a:ln>
        </p:spPr>
        <p:txBody>
          <a:bodyPr/>
          <a:lstStyle/>
          <a:p>
            <a:r>
              <a:rPr lang="fr-BE"/>
              <a:t>Partage de bonnes pratiques</a:t>
            </a:r>
          </a:p>
        </p:txBody>
      </p:sp>
      <p:sp>
        <p:nvSpPr>
          <p:cNvPr id="4" name="Espace réservé du numéro de diapositive 3">
            <a:extLst>
              <a:ext uri="{FF2B5EF4-FFF2-40B4-BE49-F238E27FC236}">
                <a16:creationId xmlns:a16="http://schemas.microsoft.com/office/drawing/2014/main" id="{593A4F3E-3C05-44B6-AAEE-A6A089826CBC}"/>
              </a:ext>
            </a:extLst>
          </p:cNvPr>
          <p:cNvSpPr>
            <a:spLocks noGrp="1"/>
          </p:cNvSpPr>
          <p:nvPr>
            <p:ph type="sldNum" sz="quarter" idx="12"/>
          </p:nvPr>
        </p:nvSpPr>
        <p:spPr/>
        <p:txBody>
          <a:bodyPr/>
          <a:lstStyle/>
          <a:p>
            <a:fld id="{600F7983-D4B0-46EE-83F5-C6E431D5736B}" type="slidenum">
              <a:rPr lang="fr-BE" smtClean="0"/>
              <a:pPr/>
              <a:t>17</a:t>
            </a:fld>
            <a:endParaRPr lang="fr-BE"/>
          </a:p>
        </p:txBody>
      </p:sp>
    </p:spTree>
    <p:extLst>
      <p:ext uri="{BB962C8B-B14F-4D97-AF65-F5344CB8AC3E}">
        <p14:creationId xmlns:p14="http://schemas.microsoft.com/office/powerpoint/2010/main" val="1063265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7C09B08B-13C4-4A95-9E65-49324B2828C0}" type="slidenum">
              <a:rPr lang="fr-BE" smtClean="0"/>
              <a:pPr>
                <a:defRPr/>
              </a:pPr>
              <a:t>18</a:t>
            </a:fld>
            <a:endParaRPr lang="fr-BE"/>
          </a:p>
        </p:txBody>
      </p:sp>
      <p:sp>
        <p:nvSpPr>
          <p:cNvPr id="5" name="ZoneTexte 4"/>
          <p:cNvSpPr txBox="1"/>
          <p:nvPr/>
        </p:nvSpPr>
        <p:spPr>
          <a:xfrm>
            <a:off x="609600" y="1267809"/>
            <a:ext cx="10731049" cy="4708981"/>
          </a:xfrm>
          <a:prstGeom prst="rect">
            <a:avLst/>
          </a:prstGeom>
          <a:noFill/>
        </p:spPr>
        <p:txBody>
          <a:bodyPr wrap="square" rtlCol="0">
            <a:spAutoFit/>
          </a:bodyPr>
          <a:lstStyle/>
          <a:p>
            <a:r>
              <a:rPr lang="fr-FR" sz="2400" i="1">
                <a:solidFill>
                  <a:srgbClr val="0F709E"/>
                </a:solidFill>
                <a:latin typeface="+mn-lt"/>
              </a:rPr>
              <a:t>RETOUR D’EXPERIENCE POSITIVE</a:t>
            </a:r>
          </a:p>
          <a:p>
            <a:endParaRPr lang="fr-FR" sz="2400" i="1">
              <a:solidFill>
                <a:srgbClr val="0F709E"/>
              </a:solidFill>
              <a:latin typeface="+mn-lt"/>
            </a:endParaRPr>
          </a:p>
          <a:p>
            <a:pPr marL="342900" indent="-342900">
              <a:buFont typeface="Arial" panose="020B0604020202020204" pitchFamily="34" charset="0"/>
              <a:buChar char="•"/>
            </a:pPr>
            <a:r>
              <a:rPr lang="fr-BE" i="1">
                <a:solidFill>
                  <a:srgbClr val="0F709E"/>
                </a:solidFill>
                <a:latin typeface="+mn-lt"/>
              </a:rPr>
              <a:t>De façon concrète, pourriez-vous développer les impacts visibles de la prise de conscience et l’enthousiasme installé au sein de votre commune ?</a:t>
            </a:r>
            <a:endParaRPr lang="fr-FR" i="1">
              <a:solidFill>
                <a:srgbClr val="0F709E"/>
              </a:solidFill>
              <a:latin typeface="+mn-lt"/>
            </a:endParaRPr>
          </a:p>
          <a:p>
            <a:pPr marL="342900" indent="-342900">
              <a:buFont typeface="Arial" panose="020B0604020202020204" pitchFamily="34" charset="0"/>
              <a:buChar char="•"/>
            </a:pPr>
            <a:endParaRPr lang="fr-FR" sz="2400" i="1">
              <a:solidFill>
                <a:srgbClr val="0F709E"/>
              </a:solidFill>
              <a:latin typeface="+mn-lt"/>
            </a:endParaRPr>
          </a:p>
          <a:p>
            <a:pPr marL="342900" indent="-342900">
              <a:buFont typeface="Arial" panose="020B0604020202020204" pitchFamily="34" charset="0"/>
              <a:buChar char="•"/>
            </a:pPr>
            <a:endParaRPr lang="fr-FR" sz="2400" i="1">
              <a:solidFill>
                <a:srgbClr val="0F709E"/>
              </a:solidFill>
              <a:latin typeface="+mn-lt"/>
            </a:endParaRPr>
          </a:p>
          <a:p>
            <a:pPr marL="342900" indent="-342900">
              <a:buFont typeface="Arial" panose="020B0604020202020204" pitchFamily="34" charset="0"/>
              <a:buChar char="•"/>
            </a:pPr>
            <a:endParaRPr lang="fr-FR" sz="2400" i="1">
              <a:solidFill>
                <a:srgbClr val="0F709E"/>
              </a:solidFill>
              <a:latin typeface="+mn-lt"/>
            </a:endParaRPr>
          </a:p>
          <a:p>
            <a:pPr marL="342900" indent="-342900">
              <a:buFont typeface="Arial" panose="020B0604020202020204" pitchFamily="34" charset="0"/>
              <a:buChar char="•"/>
            </a:pPr>
            <a:endParaRPr lang="fr-FR" sz="2400" i="1">
              <a:solidFill>
                <a:srgbClr val="0F709E"/>
              </a:solidFill>
              <a:latin typeface="+mn-lt"/>
            </a:endParaRPr>
          </a:p>
          <a:p>
            <a:pPr marL="342900" indent="-342900">
              <a:buFont typeface="Arial" panose="020B0604020202020204" pitchFamily="34" charset="0"/>
              <a:buChar char="•"/>
            </a:pPr>
            <a:endParaRPr lang="fr-FR" sz="2400" i="1">
              <a:solidFill>
                <a:srgbClr val="0F709E"/>
              </a:solidFill>
              <a:latin typeface="+mn-lt"/>
            </a:endParaRPr>
          </a:p>
          <a:p>
            <a:pPr marL="342900" indent="-342900">
              <a:buFont typeface="Arial" panose="020B0604020202020204" pitchFamily="34" charset="0"/>
              <a:buChar char="•"/>
            </a:pPr>
            <a:endParaRPr lang="fr-FR" sz="2400" i="1">
              <a:solidFill>
                <a:srgbClr val="0F709E"/>
              </a:solidFill>
              <a:latin typeface="+mn-lt"/>
            </a:endParaRPr>
          </a:p>
          <a:p>
            <a:pPr marL="342900" indent="-342900">
              <a:buFont typeface="Arial" panose="020B0604020202020204" pitchFamily="34" charset="0"/>
              <a:buChar char="•"/>
            </a:pPr>
            <a:endParaRPr lang="fr-FR" sz="2400" i="1">
              <a:solidFill>
                <a:srgbClr val="0F709E"/>
              </a:solidFill>
              <a:latin typeface="+mn-lt"/>
            </a:endParaRPr>
          </a:p>
          <a:p>
            <a:pPr marL="342900" indent="-342900">
              <a:buFont typeface="Arial" panose="020B0604020202020204" pitchFamily="34" charset="0"/>
              <a:buChar char="•"/>
            </a:pPr>
            <a:endParaRPr lang="fr-FR" sz="2400" i="1">
              <a:solidFill>
                <a:srgbClr val="0F709E"/>
              </a:solidFill>
              <a:latin typeface="+mn-lt"/>
            </a:endParaRPr>
          </a:p>
          <a:p>
            <a:pPr marL="342900" indent="-342900">
              <a:buFont typeface="Arial" panose="020B0604020202020204" pitchFamily="34" charset="0"/>
              <a:buChar char="•"/>
            </a:pPr>
            <a:endParaRPr lang="fr-BE" sz="2400" i="1">
              <a:solidFill>
                <a:srgbClr val="0F709E"/>
              </a:solidFill>
              <a:latin typeface="+mn-lt"/>
            </a:endParaRPr>
          </a:p>
        </p:txBody>
      </p:sp>
    </p:spTree>
    <p:extLst>
      <p:ext uri="{BB962C8B-B14F-4D97-AF65-F5344CB8AC3E}">
        <p14:creationId xmlns:p14="http://schemas.microsoft.com/office/powerpoint/2010/main" val="299338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C3C2D9-3665-AA0E-6D36-7287C663EA29}"/>
              </a:ext>
            </a:extLst>
          </p:cNvPr>
          <p:cNvSpPr>
            <a:spLocks noGrp="1"/>
          </p:cNvSpPr>
          <p:nvPr>
            <p:ph type="title"/>
          </p:nvPr>
        </p:nvSpPr>
        <p:spPr/>
        <p:txBody>
          <a:bodyPr>
            <a:noAutofit/>
          </a:bodyPr>
          <a:lstStyle/>
          <a:p>
            <a:r>
              <a:rPr lang="fr-BE" sz="3200"/>
              <a:t>Facilitateurs URE Bâtiments non résidentiels</a:t>
            </a:r>
            <a:br>
              <a:rPr lang="fr-BE" sz="3200"/>
            </a:br>
            <a:endParaRPr lang="fr-BE" sz="3200"/>
          </a:p>
        </p:txBody>
      </p:sp>
      <p:sp>
        <p:nvSpPr>
          <p:cNvPr id="3" name="Espace réservé du contenu 2">
            <a:extLst>
              <a:ext uri="{FF2B5EF4-FFF2-40B4-BE49-F238E27FC236}">
                <a16:creationId xmlns:a16="http://schemas.microsoft.com/office/drawing/2014/main" id="{BE08F3E2-DED7-87C0-CB46-B2C07F980CD6}"/>
              </a:ext>
            </a:extLst>
          </p:cNvPr>
          <p:cNvSpPr>
            <a:spLocks noGrp="1"/>
          </p:cNvSpPr>
          <p:nvPr>
            <p:ph idx="1"/>
          </p:nvPr>
        </p:nvSpPr>
        <p:spPr/>
        <p:txBody>
          <a:bodyPr>
            <a:normAutofit fontScale="92500"/>
          </a:bodyPr>
          <a:lstStyle/>
          <a:p>
            <a:r>
              <a:rPr lang="fr-BE"/>
              <a:t>Missions :</a:t>
            </a:r>
          </a:p>
          <a:p>
            <a:pPr lvl="1"/>
            <a:r>
              <a:rPr lang="fr-BE" sz="2000"/>
              <a:t>Aide méthodologique</a:t>
            </a:r>
          </a:p>
          <a:p>
            <a:pPr lvl="1"/>
            <a:r>
              <a:rPr lang="fr-BE" sz="2000"/>
              <a:t>Relecture critique de projets et de cahiers </a:t>
            </a:r>
            <a:r>
              <a:rPr lang="fr-BE" sz="2000" err="1"/>
              <a:t>descharges</a:t>
            </a:r>
            <a:endParaRPr lang="fr-BE" sz="2000"/>
          </a:p>
          <a:p>
            <a:pPr lvl="1"/>
            <a:r>
              <a:rPr lang="fr-BE" sz="2000"/>
              <a:t>Pré-checks énergie ou mini-audits</a:t>
            </a:r>
          </a:p>
          <a:p>
            <a:pPr lvl="1"/>
            <a:r>
              <a:rPr lang="fr-BE" sz="2000"/>
              <a:t>Identification des aides financières</a:t>
            </a:r>
          </a:p>
          <a:p>
            <a:pPr lvl="1"/>
            <a:r>
              <a:rPr lang="fr-BE" sz="2000"/>
              <a:t>Information sur les meilleures technologies et </a:t>
            </a:r>
            <a:r>
              <a:rPr lang="fr-BE" sz="2000" err="1"/>
              <a:t>leursmodes</a:t>
            </a:r>
            <a:r>
              <a:rPr lang="fr-BE" sz="2000"/>
              <a:t> de fonctionnement</a:t>
            </a:r>
          </a:p>
          <a:p>
            <a:pPr lvl="1"/>
            <a:r>
              <a:rPr lang="fr-BE" sz="2000"/>
              <a:t>Identification d'une compétence spécifique</a:t>
            </a:r>
          </a:p>
          <a:p>
            <a:pPr lvl="1"/>
            <a:r>
              <a:rPr lang="fr-BE" sz="2000"/>
              <a:t>Réponse à toute question technique et information en relation avec l'énergie</a:t>
            </a:r>
          </a:p>
          <a:p>
            <a:pPr lvl="1"/>
            <a:r>
              <a:rPr lang="fr-BE" sz="2000"/>
              <a:t>Mise à disposition </a:t>
            </a:r>
            <a:r>
              <a:rPr lang="fr-BE" sz="2000" b="1">
                <a:solidFill>
                  <a:srgbClr val="91BC0D"/>
                </a:solidFill>
              </a:rPr>
              <a:t>d’outils </a:t>
            </a:r>
            <a:r>
              <a:rPr lang="fr-BE" sz="1900"/>
              <a:t>(disponibles sur </a:t>
            </a:r>
            <a:r>
              <a:rPr lang="fr-BE" sz="1900">
                <a:hlinkClick r:id="rId2"/>
              </a:rPr>
              <a:t>onedrive</a:t>
            </a:r>
            <a:r>
              <a:rPr lang="fr-BE" sz="1900"/>
              <a:t>) </a:t>
            </a:r>
            <a:r>
              <a:rPr lang="fr-BE" sz="2000"/>
              <a:t>permettant la mise en place de la SIGLT :</a:t>
            </a:r>
          </a:p>
          <a:p>
            <a:pPr lvl="2"/>
            <a:r>
              <a:rPr lang="fr-BE" sz="1600"/>
              <a:t>Guidelines</a:t>
            </a:r>
          </a:p>
          <a:p>
            <a:pPr lvl="2"/>
            <a:r>
              <a:rPr lang="fr-BE" sz="1600"/>
              <a:t>Cahier des charges orienté "Stratégie wallonne de Rénovation Long Terme« </a:t>
            </a:r>
          </a:p>
          <a:p>
            <a:pPr lvl="2"/>
            <a:r>
              <a:rPr lang="fr-BE" sz="1600"/>
              <a:t>Outils Excel </a:t>
            </a:r>
          </a:p>
          <a:p>
            <a:pPr lvl="2"/>
            <a:r>
              <a:rPr lang="fr-BE" sz="1600"/>
              <a:t>dispo</a:t>
            </a:r>
          </a:p>
        </p:txBody>
      </p:sp>
      <p:sp>
        <p:nvSpPr>
          <p:cNvPr id="4" name="Espace réservé du numéro de diapositive 3">
            <a:extLst>
              <a:ext uri="{FF2B5EF4-FFF2-40B4-BE49-F238E27FC236}">
                <a16:creationId xmlns:a16="http://schemas.microsoft.com/office/drawing/2014/main" id="{92FFE27C-2D4C-77E9-FA0F-4CB715F535A6}"/>
              </a:ext>
            </a:extLst>
          </p:cNvPr>
          <p:cNvSpPr>
            <a:spLocks noGrp="1"/>
          </p:cNvSpPr>
          <p:nvPr>
            <p:ph type="sldNum" sz="quarter" idx="12"/>
          </p:nvPr>
        </p:nvSpPr>
        <p:spPr/>
        <p:txBody>
          <a:bodyPr/>
          <a:lstStyle/>
          <a:p>
            <a:fld id="{600F7983-D4B0-46EE-83F5-C6E431D5736B}" type="slidenum">
              <a:rPr lang="fr-BE" smtClean="0"/>
              <a:pPr/>
              <a:t>19</a:t>
            </a:fld>
            <a:endParaRPr lang="fr-BE"/>
          </a:p>
        </p:txBody>
      </p:sp>
    </p:spTree>
    <p:extLst>
      <p:ext uri="{BB962C8B-B14F-4D97-AF65-F5344CB8AC3E}">
        <p14:creationId xmlns:p14="http://schemas.microsoft.com/office/powerpoint/2010/main" val="2090088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2404644311"/>
              </p:ext>
            </p:extLst>
          </p:nvPr>
        </p:nvGraphicFramePr>
        <p:xfrm>
          <a:off x="982912" y="991943"/>
          <a:ext cx="9033626" cy="5335333"/>
        </p:xfrm>
        <a:graphic>
          <a:graphicData uri="http://schemas.openxmlformats.org/drawingml/2006/table">
            <a:tbl>
              <a:tblPr firstRow="1" firstCol="1" bandRow="1">
                <a:tableStyleId>{5C22544A-7EE6-4342-B048-85BDC9FD1C3A}</a:tableStyleId>
              </a:tblPr>
              <a:tblGrid>
                <a:gridCol w="2198661">
                  <a:extLst>
                    <a:ext uri="{9D8B030D-6E8A-4147-A177-3AD203B41FA5}">
                      <a16:colId xmlns:a16="http://schemas.microsoft.com/office/drawing/2014/main" val="1304941621"/>
                    </a:ext>
                  </a:extLst>
                </a:gridCol>
                <a:gridCol w="6834965">
                  <a:extLst>
                    <a:ext uri="{9D8B030D-6E8A-4147-A177-3AD203B41FA5}">
                      <a16:colId xmlns:a16="http://schemas.microsoft.com/office/drawing/2014/main" val="1047578781"/>
                    </a:ext>
                  </a:extLst>
                </a:gridCol>
              </a:tblGrid>
              <a:tr h="719204">
                <a:tc>
                  <a:txBody>
                    <a:bodyPr/>
                    <a:lstStyle/>
                    <a:p>
                      <a:pPr>
                        <a:spcAft>
                          <a:spcPts val="0"/>
                        </a:spcAft>
                      </a:pPr>
                      <a:r>
                        <a:rPr lang="fr-BE" sz="1800">
                          <a:effectLst/>
                        </a:rPr>
                        <a:t>Accueil/Intro</a:t>
                      </a:r>
                      <a:endParaRPr lang="fr-BE" sz="1800">
                        <a:effectLst/>
                        <a:latin typeface="Calibri" panose="020F0502020204030204" pitchFamily="34" charset="0"/>
                        <a:ea typeface="Calibri" panose="020F0502020204030204" pitchFamily="34" charset="0"/>
                      </a:endParaRPr>
                    </a:p>
                  </a:txBody>
                  <a:tcPr marL="44450" marR="44450" marT="0" marB="0" anchor="ctr"/>
                </a:tc>
                <a:tc>
                  <a:txBody>
                    <a:bodyPr/>
                    <a:lstStyle/>
                    <a:p>
                      <a:pPr>
                        <a:spcAft>
                          <a:spcPts val="0"/>
                        </a:spcAft>
                      </a:pPr>
                      <a:r>
                        <a:rPr lang="fr-BE" sz="1800">
                          <a:effectLst/>
                        </a:rPr>
                        <a:t>Tour de table</a:t>
                      </a:r>
                      <a:endParaRPr lang="fr-BE" sz="1800">
                        <a:effectLst/>
                        <a:latin typeface="Calibri" panose="020F0502020204030204" pitchFamily="34" charset="0"/>
                        <a:ea typeface="Calibri" panose="020F0502020204030204" pitchFamily="34" charset="0"/>
                      </a:endParaRPr>
                    </a:p>
                  </a:txBody>
                  <a:tcPr marL="44450" marR="44450" marT="0" marB="0" anchor="ctr"/>
                </a:tc>
                <a:extLst>
                  <a:ext uri="{0D108BD9-81ED-4DB2-BD59-A6C34878D82A}">
                    <a16:rowId xmlns:a16="http://schemas.microsoft.com/office/drawing/2014/main" val="1187563873"/>
                  </a:ext>
                </a:extLst>
              </a:tr>
              <a:tr h="495605">
                <a:tc>
                  <a:txBody>
                    <a:bodyPr/>
                    <a:lstStyle/>
                    <a:p>
                      <a:pPr>
                        <a:spcAft>
                          <a:spcPts val="0"/>
                        </a:spcAft>
                      </a:pPr>
                      <a:r>
                        <a:rPr lang="fr-BE" sz="1800">
                          <a:effectLst/>
                        </a:rPr>
                        <a:t>Prolongation P20</a:t>
                      </a:r>
                      <a:endParaRPr lang="fr-BE" sz="1800">
                        <a:effectLst/>
                        <a:latin typeface="Calibri" panose="020F0502020204030204" pitchFamily="34" charset="0"/>
                        <a:ea typeface="Calibri" panose="020F0502020204030204" pitchFamily="34" charset="0"/>
                      </a:endParaRPr>
                    </a:p>
                  </a:txBody>
                  <a:tcPr marL="44450" marR="44450" marT="0" marB="0" anchor="ctr"/>
                </a:tc>
                <a:tc>
                  <a:txBody>
                    <a:bodyPr/>
                    <a:lstStyle/>
                    <a:p>
                      <a:pPr>
                        <a:spcAft>
                          <a:spcPts val="0"/>
                        </a:spcAft>
                      </a:pPr>
                      <a:r>
                        <a:rPr lang="fr-BE" sz="1800">
                          <a:effectLst/>
                        </a:rPr>
                        <a:t>Point par la région sur les modalités de prolongation de P20</a:t>
                      </a:r>
                      <a:endParaRPr lang="fr-BE" sz="1800">
                        <a:effectLst/>
                        <a:latin typeface="Calibri" panose="020F0502020204030204" pitchFamily="34" charset="0"/>
                        <a:ea typeface="Calibri" panose="020F0502020204030204" pitchFamily="34" charset="0"/>
                      </a:endParaRPr>
                    </a:p>
                  </a:txBody>
                  <a:tcPr marL="44450" marR="44450" marT="0" marB="0" anchor="ctr"/>
                </a:tc>
                <a:extLst>
                  <a:ext uri="{0D108BD9-81ED-4DB2-BD59-A6C34878D82A}">
                    <a16:rowId xmlns:a16="http://schemas.microsoft.com/office/drawing/2014/main" val="2592535063"/>
                  </a:ext>
                </a:extLst>
              </a:tr>
              <a:tr h="426720">
                <a:tc>
                  <a:txBody>
                    <a:bodyPr/>
                    <a:lstStyle/>
                    <a:p>
                      <a:pPr>
                        <a:spcAft>
                          <a:spcPts val="0"/>
                        </a:spcAft>
                      </a:pPr>
                      <a:r>
                        <a:rPr lang="fr-BE" sz="1800">
                          <a:effectLst/>
                        </a:rPr>
                        <a:t>Visites virtuelles</a:t>
                      </a:r>
                      <a:endParaRPr lang="fr-BE" sz="1800">
                        <a:effectLst/>
                        <a:latin typeface="Calibri" panose="020F0502020204030204" pitchFamily="34" charset="0"/>
                        <a:ea typeface="Calibri" panose="020F0502020204030204" pitchFamily="34" charset="0"/>
                      </a:endParaRPr>
                    </a:p>
                  </a:txBody>
                  <a:tcPr marL="44450" marR="44450" marT="0" marB="0" anchor="ctr"/>
                </a:tc>
                <a:tc>
                  <a:txBody>
                    <a:bodyPr/>
                    <a:lstStyle/>
                    <a:p>
                      <a:pPr>
                        <a:spcAft>
                          <a:spcPts val="0"/>
                        </a:spcAft>
                      </a:pPr>
                      <a:r>
                        <a:rPr lang="fr-BE" sz="1800">
                          <a:effectLst/>
                        </a:rPr>
                        <a:t>Présentation de la progression</a:t>
                      </a:r>
                      <a:endParaRPr lang="fr-BE" sz="1800">
                        <a:effectLst/>
                        <a:latin typeface="Calibri" panose="020F0502020204030204" pitchFamily="34" charset="0"/>
                        <a:ea typeface="Calibri" panose="020F0502020204030204" pitchFamily="34" charset="0"/>
                      </a:endParaRPr>
                    </a:p>
                  </a:txBody>
                  <a:tcPr marL="44450" marR="44450" marT="0" marB="0" anchor="ctr"/>
                </a:tc>
                <a:extLst>
                  <a:ext uri="{0D108BD9-81ED-4DB2-BD59-A6C34878D82A}">
                    <a16:rowId xmlns:a16="http://schemas.microsoft.com/office/drawing/2014/main" val="1779903617"/>
                  </a:ext>
                </a:extLst>
              </a:tr>
              <a:tr h="438912">
                <a:tc>
                  <a:txBody>
                    <a:bodyPr/>
                    <a:lstStyle/>
                    <a:p>
                      <a:pPr>
                        <a:spcAft>
                          <a:spcPts val="0"/>
                        </a:spcAft>
                      </a:pPr>
                      <a:r>
                        <a:rPr lang="fr-BE" sz="1800">
                          <a:effectLst/>
                          <a:latin typeface="Calibri" panose="020F0502020204030204" pitchFamily="34" charset="0"/>
                          <a:ea typeface="Calibri" panose="020F0502020204030204" pitchFamily="34" charset="0"/>
                        </a:rPr>
                        <a:t>Etapes de la stratégie</a:t>
                      </a:r>
                    </a:p>
                  </a:txBody>
                  <a:tcPr marL="44450" marR="44450" marT="0" marB="0" anchor="ctr"/>
                </a:tc>
                <a:tc>
                  <a:txBody>
                    <a:bodyPr/>
                    <a:lstStyle/>
                    <a:p>
                      <a:pPr>
                        <a:spcAft>
                          <a:spcPts val="0"/>
                        </a:spcAft>
                      </a:pPr>
                      <a:r>
                        <a:rPr lang="fr-BE" sz="1800">
                          <a:effectLst/>
                          <a:latin typeface="Calibri" panose="020F0502020204030204" pitchFamily="34" charset="0"/>
                          <a:ea typeface="Calibri" panose="020F0502020204030204" pitchFamily="34" charset="0"/>
                        </a:rPr>
                        <a:t>Présentation et rappel des étapes + sondage </a:t>
                      </a:r>
                    </a:p>
                  </a:txBody>
                  <a:tcPr marL="44450" marR="44450" marT="0" marB="0" anchor="ctr"/>
                </a:tc>
                <a:extLst>
                  <a:ext uri="{0D108BD9-81ED-4DB2-BD59-A6C34878D82A}">
                    <a16:rowId xmlns:a16="http://schemas.microsoft.com/office/drawing/2014/main" val="3065786745"/>
                  </a:ext>
                </a:extLst>
              </a:tr>
              <a:tr h="719204">
                <a:tc>
                  <a:txBody>
                    <a:bodyPr/>
                    <a:lstStyle/>
                    <a:p>
                      <a:pPr>
                        <a:spcAft>
                          <a:spcPts val="0"/>
                        </a:spcAft>
                      </a:pPr>
                      <a:r>
                        <a:rPr lang="fr-BE" sz="1800">
                          <a:effectLst/>
                        </a:rPr>
                        <a:t>Solutions vs Freins majeurs</a:t>
                      </a:r>
                      <a:endParaRPr lang="fr-BE" sz="1800">
                        <a:effectLst/>
                        <a:latin typeface="Calibri" panose="020F0502020204030204" pitchFamily="34" charset="0"/>
                        <a:ea typeface="Calibri" panose="020F0502020204030204" pitchFamily="34" charset="0"/>
                      </a:endParaRPr>
                    </a:p>
                  </a:txBody>
                  <a:tcPr marL="44450" marR="44450" marT="0" marB="0" anchor="ctr"/>
                </a:tc>
                <a:tc>
                  <a:txBody>
                    <a:bodyPr/>
                    <a:lstStyle/>
                    <a:p>
                      <a:pPr>
                        <a:spcAft>
                          <a:spcPts val="0"/>
                        </a:spcAft>
                      </a:pPr>
                      <a:r>
                        <a:rPr lang="fr-BE" sz="1800">
                          <a:effectLst/>
                        </a:rPr>
                        <a:t>Avec l’aide du groupe, en partage d’expérience, comment lever les freins majeurs ?  (identifiés au préalable via le formulaire d’inscription)</a:t>
                      </a:r>
                      <a:endParaRPr lang="fr-BE" sz="1800">
                        <a:effectLst/>
                        <a:latin typeface="Calibri" panose="020F0502020204030204" pitchFamily="34" charset="0"/>
                        <a:ea typeface="Calibri" panose="020F0502020204030204" pitchFamily="34" charset="0"/>
                      </a:endParaRPr>
                    </a:p>
                  </a:txBody>
                  <a:tcPr marL="44450" marR="44450" marT="0" marB="0" anchor="ctr"/>
                </a:tc>
                <a:extLst>
                  <a:ext uri="{0D108BD9-81ED-4DB2-BD59-A6C34878D82A}">
                    <a16:rowId xmlns:a16="http://schemas.microsoft.com/office/drawing/2014/main" val="1550349803"/>
                  </a:ext>
                </a:extLst>
              </a:tr>
              <a:tr h="719204">
                <a:tc>
                  <a:txBody>
                    <a:bodyPr/>
                    <a:lstStyle/>
                    <a:p>
                      <a:pPr>
                        <a:spcAft>
                          <a:spcPts val="0"/>
                        </a:spcAft>
                      </a:pPr>
                      <a:r>
                        <a:rPr lang="fr-BE" sz="1800">
                          <a:effectLst/>
                        </a:rPr>
                        <a:t>Facteurs de réussite</a:t>
                      </a:r>
                      <a:endParaRPr lang="fr-BE" sz="1800">
                        <a:effectLst/>
                        <a:latin typeface="Calibri" panose="020F0502020204030204" pitchFamily="34" charset="0"/>
                        <a:ea typeface="Calibri" panose="020F0502020204030204" pitchFamily="34" charset="0"/>
                      </a:endParaRPr>
                    </a:p>
                  </a:txBody>
                  <a:tcPr marL="44450" marR="44450" marT="0" marB="0" anchor="ctr"/>
                </a:tc>
                <a:tc>
                  <a:txBody>
                    <a:bodyPr/>
                    <a:lstStyle/>
                    <a:p>
                      <a:pPr>
                        <a:spcAft>
                          <a:spcPts val="0"/>
                        </a:spcAft>
                      </a:pPr>
                      <a:r>
                        <a:rPr lang="fr-BE" sz="1800">
                          <a:effectLst/>
                        </a:rPr>
                        <a:t>Qu’est-ce que je pourrais partager (outils, information, prestataire, Cahier des charges,…) pour aider les autres</a:t>
                      </a:r>
                      <a:endParaRPr lang="fr-BE" sz="1800">
                        <a:effectLst/>
                        <a:latin typeface="Calibri" panose="020F0502020204030204" pitchFamily="34" charset="0"/>
                        <a:ea typeface="Calibri" panose="020F0502020204030204" pitchFamily="34" charset="0"/>
                      </a:endParaRPr>
                    </a:p>
                  </a:txBody>
                  <a:tcPr marL="44450" marR="44450" marT="0" marB="0" anchor="ctr"/>
                </a:tc>
                <a:extLst>
                  <a:ext uri="{0D108BD9-81ED-4DB2-BD59-A6C34878D82A}">
                    <a16:rowId xmlns:a16="http://schemas.microsoft.com/office/drawing/2014/main" val="3155015838"/>
                  </a:ext>
                </a:extLst>
              </a:tr>
              <a:tr h="439160">
                <a:tc>
                  <a:txBody>
                    <a:bodyPr/>
                    <a:lstStyle/>
                    <a:p>
                      <a:pPr>
                        <a:spcAft>
                          <a:spcPts val="0"/>
                        </a:spcAft>
                      </a:pPr>
                      <a:r>
                        <a:rPr lang="fr-BE" sz="1800">
                          <a:effectLst/>
                          <a:latin typeface="Calibri" panose="020F0502020204030204" pitchFamily="34" charset="0"/>
                          <a:ea typeface="Calibri" panose="020F0502020204030204" pitchFamily="34" charset="0"/>
                        </a:rPr>
                        <a:t>ICEDD / ECETIA </a:t>
                      </a:r>
                    </a:p>
                    <a:p>
                      <a:pPr>
                        <a:spcAft>
                          <a:spcPts val="0"/>
                        </a:spcAft>
                      </a:pPr>
                      <a:endParaRPr lang="fr-BE" sz="1800">
                        <a:effectLst/>
                        <a:latin typeface="Calibri" panose="020F0502020204030204" pitchFamily="34" charset="0"/>
                        <a:ea typeface="Calibri" panose="020F0502020204030204" pitchFamily="34" charset="0"/>
                      </a:endParaRPr>
                    </a:p>
                  </a:txBody>
                  <a:tcPr marL="44450" marR="44450" marT="0" marB="0" anchor="ctr"/>
                </a:tc>
                <a:tc>
                  <a:txBody>
                    <a:bodyPr/>
                    <a:lstStyle/>
                    <a:p>
                      <a:pPr>
                        <a:spcAft>
                          <a:spcPts val="0"/>
                        </a:spcAft>
                      </a:pPr>
                      <a:r>
                        <a:rPr lang="fr-BE" sz="1800">
                          <a:effectLst/>
                          <a:latin typeface="Calibri" panose="020F0502020204030204" pitchFamily="34" charset="0"/>
                          <a:ea typeface="Calibri" panose="020F0502020204030204" pitchFamily="34" charset="0"/>
                        </a:rPr>
                        <a:t>Présentation, quelles sont leurs rôles et missions</a:t>
                      </a:r>
                    </a:p>
                  </a:txBody>
                  <a:tcPr marL="44450" marR="44450" marT="0" marB="0" anchor="ctr"/>
                </a:tc>
                <a:extLst>
                  <a:ext uri="{0D108BD9-81ED-4DB2-BD59-A6C34878D82A}">
                    <a16:rowId xmlns:a16="http://schemas.microsoft.com/office/drawing/2014/main" val="1192841189"/>
                  </a:ext>
                </a:extLst>
              </a:tr>
              <a:tr h="439160">
                <a:tc>
                  <a:txBody>
                    <a:bodyPr/>
                    <a:lstStyle/>
                    <a:p>
                      <a:pPr>
                        <a:spcAft>
                          <a:spcPts val="0"/>
                        </a:spcAft>
                      </a:pPr>
                      <a:r>
                        <a:rPr lang="fr-BE" sz="1800">
                          <a:effectLst/>
                          <a:latin typeface="Calibri" panose="020F0502020204030204" pitchFamily="34" charset="0"/>
                          <a:ea typeface="Calibri" panose="020F0502020204030204" pitchFamily="34" charset="0"/>
                        </a:rPr>
                        <a:t>Ateliers POLLEC</a:t>
                      </a:r>
                    </a:p>
                  </a:txBody>
                  <a:tcPr marL="44450" marR="44450" marT="0" marB="0" anchor="ctr"/>
                </a:tc>
                <a:tc>
                  <a:txBody>
                    <a:bodyPr/>
                    <a:lstStyle/>
                    <a:p>
                      <a:pPr>
                        <a:spcAft>
                          <a:spcPts val="0"/>
                        </a:spcAft>
                      </a:pPr>
                      <a:r>
                        <a:rPr lang="fr-BE" sz="1800">
                          <a:effectLst/>
                        </a:rPr>
                        <a:t>Rappel de l’atelier </a:t>
                      </a:r>
                      <a:r>
                        <a:rPr lang="fr-BE" sz="1800" b="0" i="0" u="none" strike="noStrike" kern="1200" baseline="0">
                          <a:solidFill>
                            <a:schemeClr val="dk1"/>
                          </a:solidFill>
                          <a:latin typeface="+mn-lt"/>
                          <a:ea typeface="+mn-ea"/>
                          <a:cs typeface="+mn-cs"/>
                        </a:rPr>
                        <a:t>GT Gestion et rénovation énergétique des bâtiments communaux </a:t>
                      </a:r>
                      <a:endParaRPr lang="fr-BE" sz="1800">
                        <a:effectLst/>
                        <a:latin typeface="Calibri" panose="020F0502020204030204" pitchFamily="34" charset="0"/>
                        <a:ea typeface="Calibri" panose="020F0502020204030204" pitchFamily="34" charset="0"/>
                      </a:endParaRPr>
                    </a:p>
                  </a:txBody>
                  <a:tcPr marL="44450" marR="44450" marT="0" marB="0" anchor="ctr"/>
                </a:tc>
                <a:extLst>
                  <a:ext uri="{0D108BD9-81ED-4DB2-BD59-A6C34878D82A}">
                    <a16:rowId xmlns:a16="http://schemas.microsoft.com/office/drawing/2014/main" val="485284040"/>
                  </a:ext>
                </a:extLst>
              </a:tr>
              <a:tr h="719204">
                <a:tc>
                  <a:txBody>
                    <a:bodyPr/>
                    <a:lstStyle/>
                    <a:p>
                      <a:pPr>
                        <a:spcAft>
                          <a:spcPts val="0"/>
                        </a:spcAft>
                      </a:pPr>
                      <a:r>
                        <a:rPr lang="fr-BE" sz="1800">
                          <a:effectLst/>
                        </a:rPr>
                        <a:t>Conclusions</a:t>
                      </a:r>
                      <a:endParaRPr lang="fr-BE" sz="1800">
                        <a:effectLst/>
                        <a:latin typeface="Calibri" panose="020F0502020204030204" pitchFamily="34" charset="0"/>
                        <a:ea typeface="Calibri" panose="020F0502020204030204" pitchFamily="34" charset="0"/>
                      </a:endParaRPr>
                    </a:p>
                  </a:txBody>
                  <a:tcPr marL="44450" marR="44450" marT="0" marB="0" anchor="ctr"/>
                </a:tc>
                <a:tc>
                  <a:txBody>
                    <a:bodyPr/>
                    <a:lstStyle/>
                    <a:p>
                      <a:r>
                        <a:rPr lang="fr-BE" sz="1800">
                          <a:effectLst/>
                        </a:rPr>
                        <a:t>Points clés de la réunion à retenir   </a:t>
                      </a:r>
                      <a:r>
                        <a:rPr lang="fr-BE" sz="1800" b="0" i="0" u="none" strike="noStrike" kern="1200" baseline="0">
                          <a:solidFill>
                            <a:schemeClr val="dk1"/>
                          </a:solidFill>
                          <a:latin typeface="+mn-lt"/>
                          <a:ea typeface="+mn-ea"/>
                          <a:cs typeface="+mn-cs"/>
                        </a:rPr>
                        <a:t>	</a:t>
                      </a:r>
                    </a:p>
                    <a:p>
                      <a:pPr>
                        <a:spcAft>
                          <a:spcPts val="0"/>
                        </a:spcAft>
                      </a:pPr>
                      <a:endParaRPr lang="fr-BE" sz="1800">
                        <a:effectLst/>
                        <a:latin typeface="Calibri" panose="020F0502020204030204" pitchFamily="34" charset="0"/>
                        <a:ea typeface="Calibri" panose="020F0502020204030204" pitchFamily="34" charset="0"/>
                      </a:endParaRPr>
                    </a:p>
                  </a:txBody>
                  <a:tcPr marL="44450" marR="44450" marT="0" marB="0" anchor="ctr"/>
                </a:tc>
                <a:extLst>
                  <a:ext uri="{0D108BD9-81ED-4DB2-BD59-A6C34878D82A}">
                    <a16:rowId xmlns:a16="http://schemas.microsoft.com/office/drawing/2014/main" val="1113287544"/>
                  </a:ext>
                </a:extLst>
              </a:tr>
            </a:tbl>
          </a:graphicData>
        </a:graphic>
      </p:graphicFrame>
      <p:sp>
        <p:nvSpPr>
          <p:cNvPr id="5" name="Titre 4">
            <a:extLst>
              <a:ext uri="{FF2B5EF4-FFF2-40B4-BE49-F238E27FC236}">
                <a16:creationId xmlns:a16="http://schemas.microsoft.com/office/drawing/2014/main" id="{60817554-B0D4-4F52-AA21-8BDB5FEDBBC7}"/>
              </a:ext>
            </a:extLst>
          </p:cNvPr>
          <p:cNvSpPr>
            <a:spLocks noGrp="1"/>
          </p:cNvSpPr>
          <p:nvPr>
            <p:ph type="title"/>
          </p:nvPr>
        </p:nvSpPr>
        <p:spPr>
          <a:xfrm>
            <a:off x="2495600" y="118521"/>
            <a:ext cx="9696400" cy="1143000"/>
          </a:xfrm>
        </p:spPr>
        <p:txBody>
          <a:bodyPr>
            <a:normAutofit/>
          </a:bodyPr>
          <a:lstStyle/>
          <a:p>
            <a:r>
              <a:rPr lang="fr-BE" sz="3600" b="1"/>
              <a:t>Ordre du jour</a:t>
            </a:r>
            <a:endParaRPr lang="fr-BE" sz="32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FF7003-C2B7-46E8-6C1D-BC0FBF714C5F}"/>
              </a:ext>
            </a:extLst>
          </p:cNvPr>
          <p:cNvSpPr>
            <a:spLocks noGrp="1"/>
          </p:cNvSpPr>
          <p:nvPr>
            <p:ph type="title"/>
          </p:nvPr>
        </p:nvSpPr>
        <p:spPr/>
        <p:txBody>
          <a:bodyPr>
            <a:normAutofit/>
          </a:bodyPr>
          <a:lstStyle/>
          <a:p>
            <a:r>
              <a:rPr lang="fr-BE" sz="3600"/>
              <a:t>Outil fiche de synthèse du bâtiment</a:t>
            </a:r>
          </a:p>
        </p:txBody>
      </p:sp>
      <p:pic>
        <p:nvPicPr>
          <p:cNvPr id="6" name="Espace réservé du contenu 5">
            <a:extLst>
              <a:ext uri="{FF2B5EF4-FFF2-40B4-BE49-F238E27FC236}">
                <a16:creationId xmlns:a16="http://schemas.microsoft.com/office/drawing/2014/main" id="{E1AA6722-3200-043F-7C7F-C8CE52202F0F}"/>
              </a:ext>
            </a:extLst>
          </p:cNvPr>
          <p:cNvPicPr>
            <a:picLocks noGrp="1" noChangeAspect="1"/>
          </p:cNvPicPr>
          <p:nvPr>
            <p:ph idx="1"/>
          </p:nvPr>
        </p:nvPicPr>
        <p:blipFill rotWithShape="1">
          <a:blip r:embed="rId2"/>
          <a:srcRect b="23477"/>
          <a:stretch/>
        </p:blipFill>
        <p:spPr>
          <a:xfrm>
            <a:off x="463297" y="1109695"/>
            <a:ext cx="6102095" cy="4827667"/>
          </a:xfrm>
        </p:spPr>
      </p:pic>
      <p:sp>
        <p:nvSpPr>
          <p:cNvPr id="4" name="Espace réservé du numéro de diapositive 3">
            <a:extLst>
              <a:ext uri="{FF2B5EF4-FFF2-40B4-BE49-F238E27FC236}">
                <a16:creationId xmlns:a16="http://schemas.microsoft.com/office/drawing/2014/main" id="{AC39BD72-09EE-CE14-AC09-2F0AEF36DDC2}"/>
              </a:ext>
            </a:extLst>
          </p:cNvPr>
          <p:cNvSpPr>
            <a:spLocks noGrp="1"/>
          </p:cNvSpPr>
          <p:nvPr>
            <p:ph type="sldNum" sz="quarter" idx="12"/>
          </p:nvPr>
        </p:nvSpPr>
        <p:spPr/>
        <p:txBody>
          <a:bodyPr/>
          <a:lstStyle/>
          <a:p>
            <a:fld id="{600F7983-D4B0-46EE-83F5-C6E431D5736B}" type="slidenum">
              <a:rPr lang="fr-BE" smtClean="0"/>
              <a:pPr/>
              <a:t>20</a:t>
            </a:fld>
            <a:endParaRPr lang="fr-BE"/>
          </a:p>
        </p:txBody>
      </p:sp>
      <p:pic>
        <p:nvPicPr>
          <p:cNvPr id="3" name="Espace réservé du contenu 5">
            <a:extLst>
              <a:ext uri="{FF2B5EF4-FFF2-40B4-BE49-F238E27FC236}">
                <a16:creationId xmlns:a16="http://schemas.microsoft.com/office/drawing/2014/main" id="{8AD2DD0E-CD2A-A553-63F6-3E044D3A2B8D}"/>
              </a:ext>
            </a:extLst>
          </p:cNvPr>
          <p:cNvPicPr>
            <a:picLocks noChangeAspect="1"/>
          </p:cNvPicPr>
          <p:nvPr/>
        </p:nvPicPr>
        <p:blipFill rotWithShape="1">
          <a:blip r:embed="rId2"/>
          <a:srcRect t="95011"/>
          <a:stretch/>
        </p:blipFill>
        <p:spPr>
          <a:xfrm>
            <a:off x="463297" y="5882640"/>
            <a:ext cx="5907256" cy="304690"/>
          </a:xfrm>
          <a:prstGeom prst="rect">
            <a:avLst/>
          </a:prstGeom>
        </p:spPr>
      </p:pic>
    </p:spTree>
    <p:extLst>
      <p:ext uri="{BB962C8B-B14F-4D97-AF65-F5344CB8AC3E}">
        <p14:creationId xmlns:p14="http://schemas.microsoft.com/office/powerpoint/2010/main" val="2774824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53A8CD-8846-CCDC-695F-923CE57FDED7}"/>
              </a:ext>
            </a:extLst>
          </p:cNvPr>
          <p:cNvSpPr>
            <a:spLocks noGrp="1"/>
          </p:cNvSpPr>
          <p:nvPr>
            <p:ph type="title"/>
          </p:nvPr>
        </p:nvSpPr>
        <p:spPr/>
        <p:txBody>
          <a:bodyPr>
            <a:normAutofit fontScale="90000"/>
          </a:bodyPr>
          <a:lstStyle/>
          <a:p>
            <a:pPr algn="l"/>
            <a:r>
              <a:rPr lang="fr-BE" sz="3100"/>
              <a:t>Outils Excel : cadastre ++ </a:t>
            </a:r>
            <a:br>
              <a:rPr lang="fr-BE">
                <a:latin typeface="Arial" panose="020B0604020202020204" pitchFamily="34" charset="0"/>
              </a:rPr>
            </a:br>
            <a:endParaRPr lang="fr-BE"/>
          </a:p>
        </p:txBody>
      </p:sp>
      <p:sp>
        <p:nvSpPr>
          <p:cNvPr id="4" name="Espace réservé du numéro de diapositive 3">
            <a:extLst>
              <a:ext uri="{FF2B5EF4-FFF2-40B4-BE49-F238E27FC236}">
                <a16:creationId xmlns:a16="http://schemas.microsoft.com/office/drawing/2014/main" id="{D736F4FE-9E86-C603-D370-99B5F7A68BF6}"/>
              </a:ext>
            </a:extLst>
          </p:cNvPr>
          <p:cNvSpPr>
            <a:spLocks noGrp="1"/>
          </p:cNvSpPr>
          <p:nvPr>
            <p:ph type="sldNum" sz="quarter" idx="12"/>
          </p:nvPr>
        </p:nvSpPr>
        <p:spPr/>
        <p:txBody>
          <a:bodyPr/>
          <a:lstStyle/>
          <a:p>
            <a:fld id="{600F7983-D4B0-46EE-83F5-C6E431D5736B}" type="slidenum">
              <a:rPr lang="fr-BE" smtClean="0"/>
              <a:pPr/>
              <a:t>21</a:t>
            </a:fld>
            <a:endParaRPr lang="fr-BE"/>
          </a:p>
        </p:txBody>
      </p:sp>
      <p:pic>
        <p:nvPicPr>
          <p:cNvPr id="6" name="Image 5">
            <a:extLst>
              <a:ext uri="{FF2B5EF4-FFF2-40B4-BE49-F238E27FC236}">
                <a16:creationId xmlns:a16="http://schemas.microsoft.com/office/drawing/2014/main" id="{03909C78-4D27-5381-EE01-5704CF068ED7}"/>
              </a:ext>
            </a:extLst>
          </p:cNvPr>
          <p:cNvPicPr>
            <a:picLocks noChangeAspect="1"/>
          </p:cNvPicPr>
          <p:nvPr/>
        </p:nvPicPr>
        <p:blipFill>
          <a:blip r:embed="rId2"/>
          <a:stretch>
            <a:fillRect/>
          </a:stretch>
        </p:blipFill>
        <p:spPr>
          <a:xfrm>
            <a:off x="121269" y="1417638"/>
            <a:ext cx="12192000" cy="2155903"/>
          </a:xfrm>
          <a:prstGeom prst="rect">
            <a:avLst/>
          </a:prstGeom>
        </p:spPr>
      </p:pic>
      <p:pic>
        <p:nvPicPr>
          <p:cNvPr id="8" name="Image 7">
            <a:extLst>
              <a:ext uri="{FF2B5EF4-FFF2-40B4-BE49-F238E27FC236}">
                <a16:creationId xmlns:a16="http://schemas.microsoft.com/office/drawing/2014/main" id="{5EF5573A-0152-F17C-6C9D-78469B426312}"/>
              </a:ext>
            </a:extLst>
          </p:cNvPr>
          <p:cNvPicPr>
            <a:picLocks noChangeAspect="1"/>
          </p:cNvPicPr>
          <p:nvPr/>
        </p:nvPicPr>
        <p:blipFill>
          <a:blip r:embed="rId3"/>
          <a:stretch>
            <a:fillRect/>
          </a:stretch>
        </p:blipFill>
        <p:spPr>
          <a:xfrm>
            <a:off x="157302" y="3877506"/>
            <a:ext cx="12192000" cy="839035"/>
          </a:xfrm>
          <a:prstGeom prst="rect">
            <a:avLst/>
          </a:prstGeom>
        </p:spPr>
      </p:pic>
    </p:spTree>
    <p:extLst>
      <p:ext uri="{BB962C8B-B14F-4D97-AF65-F5344CB8AC3E}">
        <p14:creationId xmlns:p14="http://schemas.microsoft.com/office/powerpoint/2010/main" val="290538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8E026A-26BA-F664-0538-5E64B89F532A}"/>
              </a:ext>
            </a:extLst>
          </p:cNvPr>
          <p:cNvSpPr>
            <a:spLocks noGrp="1"/>
          </p:cNvSpPr>
          <p:nvPr>
            <p:ph type="title"/>
          </p:nvPr>
        </p:nvSpPr>
        <p:spPr>
          <a:xfrm>
            <a:off x="5341261" y="353634"/>
            <a:ext cx="6241133" cy="1143000"/>
          </a:xfrm>
        </p:spPr>
        <p:txBody>
          <a:bodyPr>
            <a:normAutofit/>
          </a:bodyPr>
          <a:lstStyle/>
          <a:p>
            <a:r>
              <a:rPr lang="fr-BE" sz="2800"/>
              <a:t>Outil scores</a:t>
            </a:r>
          </a:p>
        </p:txBody>
      </p:sp>
      <p:sp>
        <p:nvSpPr>
          <p:cNvPr id="4" name="Espace réservé du numéro de diapositive 3">
            <a:extLst>
              <a:ext uri="{FF2B5EF4-FFF2-40B4-BE49-F238E27FC236}">
                <a16:creationId xmlns:a16="http://schemas.microsoft.com/office/drawing/2014/main" id="{9504E182-F07D-C23A-2A36-4CF838D52025}"/>
              </a:ext>
            </a:extLst>
          </p:cNvPr>
          <p:cNvSpPr>
            <a:spLocks noGrp="1"/>
          </p:cNvSpPr>
          <p:nvPr>
            <p:ph type="sldNum" sz="quarter" idx="12"/>
          </p:nvPr>
        </p:nvSpPr>
        <p:spPr/>
        <p:txBody>
          <a:bodyPr/>
          <a:lstStyle/>
          <a:p>
            <a:fld id="{600F7983-D4B0-46EE-83F5-C6E431D5736B}" type="slidenum">
              <a:rPr lang="fr-BE" smtClean="0"/>
              <a:pPr/>
              <a:t>22</a:t>
            </a:fld>
            <a:endParaRPr lang="fr-BE"/>
          </a:p>
        </p:txBody>
      </p:sp>
      <p:pic>
        <p:nvPicPr>
          <p:cNvPr id="9" name="Espace réservé du contenu 8">
            <a:extLst>
              <a:ext uri="{FF2B5EF4-FFF2-40B4-BE49-F238E27FC236}">
                <a16:creationId xmlns:a16="http://schemas.microsoft.com/office/drawing/2014/main" id="{5AD6E8CC-9AB2-9E87-E225-358D2BBBAD31}"/>
              </a:ext>
            </a:extLst>
          </p:cNvPr>
          <p:cNvPicPr>
            <a:picLocks noGrp="1" noChangeAspect="1"/>
          </p:cNvPicPr>
          <p:nvPr>
            <p:ph idx="1"/>
          </p:nvPr>
        </p:nvPicPr>
        <p:blipFill>
          <a:blip r:embed="rId2"/>
          <a:stretch>
            <a:fillRect/>
          </a:stretch>
        </p:blipFill>
        <p:spPr>
          <a:xfrm>
            <a:off x="56988" y="1496634"/>
            <a:ext cx="4877223" cy="3609145"/>
          </a:xfrm>
          <a:prstGeom prst="rect">
            <a:avLst/>
          </a:prstGeom>
        </p:spPr>
      </p:pic>
      <p:pic>
        <p:nvPicPr>
          <p:cNvPr id="11" name="Image 10">
            <a:extLst>
              <a:ext uri="{FF2B5EF4-FFF2-40B4-BE49-F238E27FC236}">
                <a16:creationId xmlns:a16="http://schemas.microsoft.com/office/drawing/2014/main" id="{4451B4E8-147B-205D-29A8-7FC8D89189F3}"/>
              </a:ext>
            </a:extLst>
          </p:cNvPr>
          <p:cNvPicPr>
            <a:picLocks noChangeAspect="1"/>
          </p:cNvPicPr>
          <p:nvPr/>
        </p:nvPicPr>
        <p:blipFill rotWithShape="1">
          <a:blip r:embed="rId3"/>
          <a:srcRect l="5958" t="1991" r="1501"/>
          <a:stretch/>
        </p:blipFill>
        <p:spPr>
          <a:xfrm>
            <a:off x="5341264" y="1179324"/>
            <a:ext cx="6241133" cy="5224844"/>
          </a:xfrm>
          <a:prstGeom prst="rect">
            <a:avLst/>
          </a:prstGeom>
        </p:spPr>
      </p:pic>
      <p:sp>
        <p:nvSpPr>
          <p:cNvPr id="13" name="Titre 1">
            <a:extLst>
              <a:ext uri="{FF2B5EF4-FFF2-40B4-BE49-F238E27FC236}">
                <a16:creationId xmlns:a16="http://schemas.microsoft.com/office/drawing/2014/main" id="{1079BFD9-D99E-80FC-470F-DD8A1AFE265C}"/>
              </a:ext>
            </a:extLst>
          </p:cNvPr>
          <p:cNvSpPr txBox="1">
            <a:spLocks/>
          </p:cNvSpPr>
          <p:nvPr/>
        </p:nvSpPr>
        <p:spPr>
          <a:xfrm>
            <a:off x="-276387" y="607824"/>
            <a:ext cx="5772312"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rgbClr val="0F709E"/>
                </a:solidFill>
                <a:latin typeface="Helvetica" panose="020B0604020202020204" pitchFamily="34" charset="0"/>
                <a:ea typeface="+mj-ea"/>
                <a:cs typeface="Helvetica" panose="020B0604020202020204" pitchFamily="34" charset="0"/>
              </a:defRPr>
            </a:lvl1pPr>
          </a:lstStyle>
          <a:p>
            <a:pPr fontAlgn="auto">
              <a:spcAft>
                <a:spcPts val="0"/>
              </a:spcAft>
            </a:pPr>
            <a:r>
              <a:rPr lang="fr-BE" sz="2800"/>
              <a:t>Outils cadastre ++ (plan d’action)</a:t>
            </a:r>
          </a:p>
        </p:txBody>
      </p:sp>
    </p:spTree>
    <p:extLst>
      <p:ext uri="{BB962C8B-B14F-4D97-AF65-F5344CB8AC3E}">
        <p14:creationId xmlns:p14="http://schemas.microsoft.com/office/powerpoint/2010/main" val="1701345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59DB00-F708-CB3E-2BF4-2368FECA1722}"/>
              </a:ext>
            </a:extLst>
          </p:cNvPr>
          <p:cNvSpPr>
            <a:spLocks noGrp="1"/>
          </p:cNvSpPr>
          <p:nvPr>
            <p:ph type="title"/>
          </p:nvPr>
        </p:nvSpPr>
        <p:spPr/>
        <p:txBody>
          <a:bodyPr>
            <a:normAutofit/>
          </a:bodyPr>
          <a:lstStyle/>
          <a:p>
            <a:r>
              <a:rPr lang="fr-BE" sz="4000" err="1">
                <a:effectLst/>
                <a:latin typeface="Arial" panose="020B0604020202020204" pitchFamily="34" charset="0"/>
              </a:rPr>
              <a:t>Ecetia</a:t>
            </a:r>
            <a:r>
              <a:rPr lang="fr-BE" sz="4000">
                <a:effectLst/>
                <a:latin typeface="Arial" panose="020B0604020202020204" pitchFamily="34" charset="0"/>
              </a:rPr>
              <a:t> Intercommunale</a:t>
            </a:r>
            <a:endParaRPr lang="fr-BE" sz="4000"/>
          </a:p>
        </p:txBody>
      </p:sp>
      <p:sp>
        <p:nvSpPr>
          <p:cNvPr id="3" name="Espace réservé du contenu 2">
            <a:extLst>
              <a:ext uri="{FF2B5EF4-FFF2-40B4-BE49-F238E27FC236}">
                <a16:creationId xmlns:a16="http://schemas.microsoft.com/office/drawing/2014/main" id="{C019FDCF-4B45-887A-1385-A144BF2AFE00}"/>
              </a:ext>
            </a:extLst>
          </p:cNvPr>
          <p:cNvSpPr>
            <a:spLocks noGrp="1"/>
          </p:cNvSpPr>
          <p:nvPr>
            <p:ph idx="1"/>
          </p:nvPr>
        </p:nvSpPr>
        <p:spPr/>
        <p:txBody>
          <a:bodyPr vert="horz" lIns="91440" tIns="45720" rIns="91440" bIns="45720" rtlCol="0" anchor="t">
            <a:normAutofit/>
          </a:bodyPr>
          <a:lstStyle/>
          <a:p>
            <a:r>
              <a:rPr lang="fr-BE" sz="2800">
                <a:latin typeface="Arial"/>
                <a:cs typeface="Helvetica"/>
              </a:rPr>
              <a:t>Subside (PRW 59) </a:t>
            </a:r>
            <a:r>
              <a:rPr lang="fr-BE" sz="2800">
                <a:effectLst/>
                <a:latin typeface="Arial"/>
                <a:cs typeface="Helvetica"/>
              </a:rPr>
              <a:t>pour accompagner les pouvoirs publics dans l’optimisation énergétique de leur parc immobilier.</a:t>
            </a:r>
          </a:p>
          <a:p>
            <a:r>
              <a:rPr lang="fr-BE" sz="2400">
                <a:latin typeface="Arial"/>
                <a:cs typeface="Helvetica"/>
              </a:rPr>
              <a:t>Missions : </a:t>
            </a:r>
            <a:endParaRPr lang="fr-BE" sz="2400">
              <a:effectLst/>
              <a:latin typeface="Arial" panose="020B0604020202020204" pitchFamily="34" charset="0"/>
            </a:endParaRPr>
          </a:p>
          <a:p>
            <a:pPr lvl="1"/>
            <a:r>
              <a:rPr lang="fr-BE" sz="2200">
                <a:effectLst/>
                <a:latin typeface="Arial"/>
                <a:cs typeface="Helvetica"/>
              </a:rPr>
              <a:t>Cadastre+++</a:t>
            </a:r>
            <a:r>
              <a:rPr lang="fr-BE" sz="2200">
                <a:latin typeface="Arial"/>
                <a:cs typeface="Helvetica"/>
              </a:rPr>
              <a:t> :</a:t>
            </a:r>
            <a:r>
              <a:rPr lang="fr-BE" sz="2200">
                <a:effectLst/>
                <a:latin typeface="Arial"/>
                <a:cs typeface="Helvetica"/>
              </a:rPr>
              <a:t> </a:t>
            </a:r>
            <a:r>
              <a:rPr lang="fr-BE" sz="2200">
                <a:latin typeface="Arial"/>
                <a:cs typeface="Helvetica"/>
              </a:rPr>
              <a:t>liste exhaustive des bâtiments, visite</a:t>
            </a:r>
            <a:r>
              <a:rPr lang="fr-BE" sz="2200">
                <a:effectLst/>
                <a:latin typeface="Arial"/>
                <a:cs typeface="Helvetica"/>
              </a:rPr>
              <a:t> de bâtiments, récolte infos</a:t>
            </a:r>
            <a:r>
              <a:rPr lang="fr-BE" sz="2200">
                <a:latin typeface="Arial"/>
                <a:cs typeface="Helvetica"/>
              </a:rPr>
              <a:t> (fonctionnelles et énergétiques), </a:t>
            </a:r>
            <a:r>
              <a:rPr lang="fr-BE" sz="2200">
                <a:effectLst/>
                <a:latin typeface="Arial"/>
                <a:cs typeface="Helvetica"/>
              </a:rPr>
              <a:t>priorisation des démarches</a:t>
            </a:r>
            <a:r>
              <a:rPr lang="fr-BE" sz="2200">
                <a:latin typeface="Arial"/>
                <a:cs typeface="Helvetica"/>
              </a:rPr>
              <a:t> (</a:t>
            </a:r>
            <a:r>
              <a:rPr lang="fr-BE" sz="2200" err="1">
                <a:latin typeface="Arial"/>
                <a:cs typeface="Helvetica"/>
              </a:rPr>
              <a:t>quickscan</a:t>
            </a:r>
            <a:r>
              <a:rPr lang="fr-BE" sz="2200">
                <a:latin typeface="Arial"/>
                <a:cs typeface="Helvetica"/>
              </a:rPr>
              <a:t>, audit et /ou fonctionnel, ...)</a:t>
            </a:r>
            <a:endParaRPr lang="fr-BE" sz="2200">
              <a:effectLst/>
              <a:latin typeface="Arial"/>
              <a:cs typeface="Helvetica"/>
            </a:endParaRPr>
          </a:p>
          <a:p>
            <a:pPr lvl="1"/>
            <a:r>
              <a:rPr lang="fr-BE" sz="2200">
                <a:latin typeface="Arial"/>
                <a:cs typeface="Helvetica"/>
              </a:rPr>
              <a:t>Monitoring : étude de faisabilité, appui </a:t>
            </a:r>
            <a:r>
              <a:rPr lang="fr-BE" sz="2200">
                <a:effectLst/>
                <a:latin typeface="Arial"/>
                <a:cs typeface="Helvetica"/>
              </a:rPr>
              <a:t> CSC, suivi des travaux instrumentation</a:t>
            </a:r>
          </a:p>
          <a:p>
            <a:pPr lvl="1"/>
            <a:r>
              <a:rPr lang="fr-BE" sz="2200">
                <a:latin typeface="Arial"/>
                <a:cs typeface="Helvetica"/>
              </a:rPr>
              <a:t>Études</a:t>
            </a:r>
            <a:r>
              <a:rPr lang="fr-BE" sz="2200">
                <a:effectLst/>
                <a:latin typeface="Arial"/>
                <a:cs typeface="Helvetica"/>
              </a:rPr>
              <a:t> préalables</a:t>
            </a:r>
            <a:r>
              <a:rPr lang="fr-BE" sz="2200">
                <a:latin typeface="Arial"/>
                <a:cs typeface="Helvetica"/>
              </a:rPr>
              <a:t> :</a:t>
            </a:r>
            <a:r>
              <a:rPr lang="fr-BE" sz="2200">
                <a:effectLst/>
                <a:latin typeface="Arial"/>
                <a:cs typeface="Helvetica"/>
              </a:rPr>
              <a:t> appui sélection </a:t>
            </a:r>
            <a:r>
              <a:rPr lang="fr-BE" sz="2200">
                <a:latin typeface="Arial"/>
                <a:cs typeface="Helvetica"/>
              </a:rPr>
              <a:t>prestataire en charge de l'études des besoins fonctionnels</a:t>
            </a:r>
            <a:r>
              <a:rPr lang="fr-BE" sz="2200">
                <a:effectLst/>
                <a:latin typeface="Arial"/>
                <a:cs typeface="Helvetica"/>
              </a:rPr>
              <a:t>, analyse des besoins</a:t>
            </a:r>
            <a:r>
              <a:rPr lang="fr-BE" sz="2200">
                <a:latin typeface="Arial"/>
                <a:cs typeface="Helvetica"/>
              </a:rPr>
              <a:t> fonctionnels et énergétiques </a:t>
            </a:r>
            <a:r>
              <a:rPr lang="fr-BE" sz="2200">
                <a:effectLst/>
                <a:latin typeface="Arial"/>
                <a:cs typeface="Helvetica"/>
              </a:rPr>
              <a:t>actuels et futurs, simulation </a:t>
            </a:r>
            <a:r>
              <a:rPr lang="fr-BE" sz="2200">
                <a:latin typeface="Arial"/>
                <a:cs typeface="Helvetica"/>
              </a:rPr>
              <a:t>démolition/reconstruction via l'outil</a:t>
            </a:r>
            <a:r>
              <a:rPr lang="fr-BE" sz="2200">
                <a:effectLst/>
                <a:latin typeface="Arial"/>
                <a:cs typeface="Helvetica"/>
              </a:rPr>
              <a:t> TOTEM</a:t>
            </a:r>
            <a:r>
              <a:rPr lang="fr-BE" sz="2200">
                <a:latin typeface="Arial"/>
                <a:cs typeface="Helvetica"/>
              </a:rPr>
              <a:t>, ...)</a:t>
            </a:r>
            <a:endParaRPr lang="fr-BE" sz="2200">
              <a:effectLst/>
              <a:latin typeface="Arial"/>
              <a:cs typeface="Helvetica"/>
            </a:endParaRPr>
          </a:p>
        </p:txBody>
      </p:sp>
      <p:sp>
        <p:nvSpPr>
          <p:cNvPr id="4" name="Espace réservé du numéro de diapositive 3">
            <a:extLst>
              <a:ext uri="{FF2B5EF4-FFF2-40B4-BE49-F238E27FC236}">
                <a16:creationId xmlns:a16="http://schemas.microsoft.com/office/drawing/2014/main" id="{3B7D175D-22F3-F180-C466-8D0A3CDC4A30}"/>
              </a:ext>
            </a:extLst>
          </p:cNvPr>
          <p:cNvSpPr>
            <a:spLocks noGrp="1"/>
          </p:cNvSpPr>
          <p:nvPr>
            <p:ph type="sldNum" sz="quarter" idx="12"/>
          </p:nvPr>
        </p:nvSpPr>
        <p:spPr/>
        <p:txBody>
          <a:bodyPr/>
          <a:lstStyle/>
          <a:p>
            <a:fld id="{600F7983-D4B0-46EE-83F5-C6E431D5736B}" type="slidenum">
              <a:rPr lang="fr-BE" smtClean="0"/>
              <a:pPr/>
              <a:t>23</a:t>
            </a:fld>
            <a:endParaRPr lang="fr-BE"/>
          </a:p>
        </p:txBody>
      </p:sp>
    </p:spTree>
    <p:extLst>
      <p:ext uri="{BB962C8B-B14F-4D97-AF65-F5344CB8AC3E}">
        <p14:creationId xmlns:p14="http://schemas.microsoft.com/office/powerpoint/2010/main" val="2497633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52EC55-9A06-044B-5824-5CA0E2E825C4}"/>
              </a:ext>
            </a:extLst>
          </p:cNvPr>
          <p:cNvSpPr>
            <a:spLocks noGrp="1"/>
          </p:cNvSpPr>
          <p:nvPr>
            <p:ph type="title"/>
          </p:nvPr>
        </p:nvSpPr>
        <p:spPr>
          <a:xfrm>
            <a:off x="2495600" y="274638"/>
            <a:ext cx="9086799" cy="563562"/>
          </a:xfrm>
        </p:spPr>
        <p:txBody>
          <a:bodyPr>
            <a:noAutofit/>
          </a:bodyPr>
          <a:lstStyle/>
          <a:p>
            <a:r>
              <a:rPr lang="fr-BE" sz="3600"/>
              <a:t>Soutiens envisageables</a:t>
            </a:r>
          </a:p>
        </p:txBody>
      </p:sp>
      <p:sp>
        <p:nvSpPr>
          <p:cNvPr id="3" name="Espace réservé du contenu 2">
            <a:extLst>
              <a:ext uri="{FF2B5EF4-FFF2-40B4-BE49-F238E27FC236}">
                <a16:creationId xmlns:a16="http://schemas.microsoft.com/office/drawing/2014/main" id="{A88CA4A6-3CE7-27C2-8907-B7A09927D1DB}"/>
              </a:ext>
            </a:extLst>
          </p:cNvPr>
          <p:cNvSpPr>
            <a:spLocks noGrp="1"/>
          </p:cNvSpPr>
          <p:nvPr>
            <p:ph idx="1"/>
          </p:nvPr>
        </p:nvSpPr>
        <p:spPr>
          <a:xfrm>
            <a:off x="219075" y="1104901"/>
            <a:ext cx="11363325" cy="5133974"/>
          </a:xfrm>
        </p:spPr>
        <p:txBody>
          <a:bodyPr>
            <a:normAutofit fontScale="92500"/>
          </a:bodyPr>
          <a:lstStyle/>
          <a:p>
            <a:pPr marL="342900" lvl="0" indent="-342900">
              <a:spcBef>
                <a:spcPts val="600"/>
              </a:spcBef>
              <a:spcAft>
                <a:spcPts val="0"/>
              </a:spcAft>
              <a:buFont typeface="+mj-lt"/>
              <a:buAutoNum type="alphaLcParenR"/>
            </a:pPr>
            <a:r>
              <a:rPr lang="fr-BE" sz="1600">
                <a:solidFill>
                  <a:schemeClr val="tx2">
                    <a:lumMod val="60000"/>
                    <a:lumOff val="40000"/>
                  </a:schemeClr>
                </a:solidFill>
                <a:effectLst/>
                <a:latin typeface="Calibri" panose="020F0502020204030204" pitchFamily="34" charset="0"/>
                <a:ea typeface="Calibri" panose="020F0502020204030204" pitchFamily="34" charset="0"/>
                <a:cs typeface="Calibri" panose="020F0502020204030204" pitchFamily="34" charset="0"/>
              </a:rPr>
              <a:t>Commune bénéficiaire de </a:t>
            </a:r>
            <a:r>
              <a:rPr lang="fr-BE" sz="1600" b="1">
                <a:solidFill>
                  <a:schemeClr val="tx2">
                    <a:lumMod val="60000"/>
                    <a:lumOff val="40000"/>
                  </a:schemeClr>
                </a:solidFill>
                <a:effectLst/>
                <a:latin typeface="Calibri" panose="020F0502020204030204" pitchFamily="34" charset="0"/>
                <a:ea typeface="Calibri" panose="020F0502020204030204" pitchFamily="34" charset="0"/>
                <a:cs typeface="Calibri" panose="020F0502020204030204" pitchFamily="34" charset="0"/>
              </a:rPr>
              <a:t>l’appel à projets 21 – élaboration du SIGLT</a:t>
            </a:r>
            <a:r>
              <a:rPr lang="fr-BE" sz="1600">
                <a:solidFill>
                  <a:schemeClr val="tx2">
                    <a:lumMod val="60000"/>
                    <a:lumOff val="40000"/>
                  </a:schemeClr>
                </a:solidFill>
                <a:effectLst/>
                <a:latin typeface="Calibri" panose="020F0502020204030204" pitchFamily="34" charset="0"/>
                <a:ea typeface="Calibri" panose="020F0502020204030204" pitchFamily="34" charset="0"/>
                <a:cs typeface="Calibri" panose="020F0502020204030204" pitchFamily="34" charset="0"/>
              </a:rPr>
              <a:t> </a:t>
            </a:r>
            <a:r>
              <a:rPr lang="fr-BE" sz="1600">
                <a:effectLst/>
                <a:latin typeface="Calibri" panose="020F0502020204030204" pitchFamily="34" charset="0"/>
                <a:ea typeface="Calibri" panose="020F0502020204030204" pitchFamily="34" charset="0"/>
                <a:cs typeface="Calibri" panose="020F0502020204030204" pitchFamily="34" charset="0"/>
              </a:rPr>
              <a:t>:</a:t>
            </a:r>
          </a:p>
          <a:p>
            <a:pPr marL="742950" lvl="1" indent="-285750">
              <a:spcBef>
                <a:spcPts val="600"/>
              </a:spcBef>
              <a:spcAft>
                <a:spcPts val="0"/>
              </a:spcAft>
              <a:buFont typeface="Courier New" panose="02070309020205020404" pitchFamily="49" charset="0"/>
              <a:buChar char="o"/>
            </a:pPr>
            <a:r>
              <a:rPr lang="fr-BE" sz="1600" b="1" u="sng">
                <a:effectLst/>
                <a:latin typeface="Calibri" panose="020F0502020204030204" pitchFamily="34" charset="0"/>
                <a:ea typeface="Calibri" panose="020F0502020204030204" pitchFamily="34" charset="0"/>
                <a:cs typeface="Calibri" panose="020F0502020204030204" pitchFamily="34" charset="0"/>
              </a:rPr>
              <a:t>ne peut </a:t>
            </a:r>
            <a:r>
              <a:rPr lang="fr-BE" sz="1600">
                <a:effectLst/>
                <a:latin typeface="Calibri" panose="020F0502020204030204" pitchFamily="34" charset="0"/>
                <a:ea typeface="Calibri" panose="020F0502020204030204" pitchFamily="34" charset="0"/>
                <a:cs typeface="Calibri" panose="020F0502020204030204" pitchFamily="34" charset="0"/>
              </a:rPr>
              <a:t>pas faire appel à ECETIA  dans le cadre de la subvention du PRW (missions de cadastre++, monitoring et études préalables inclues dans le subside POLLEC).</a:t>
            </a:r>
          </a:p>
          <a:p>
            <a:pPr marL="742950" lvl="1" indent="-285750">
              <a:spcBef>
                <a:spcPts val="600"/>
              </a:spcBef>
              <a:spcAft>
                <a:spcPts val="0"/>
              </a:spcAft>
              <a:buFont typeface="Courier New" panose="02070309020205020404" pitchFamily="49" charset="0"/>
              <a:buChar char="o"/>
            </a:pPr>
            <a:r>
              <a:rPr lang="fr-BE" sz="1600" b="1" u="sng">
                <a:effectLst/>
                <a:latin typeface="Calibri" panose="020F0502020204030204" pitchFamily="34" charset="0"/>
                <a:ea typeface="Calibri" panose="020F0502020204030204" pitchFamily="34" charset="0"/>
                <a:cs typeface="Calibri" panose="020F0502020204030204" pitchFamily="34" charset="0"/>
              </a:rPr>
              <a:t>peut </a:t>
            </a:r>
            <a:r>
              <a:rPr lang="fr-BE" sz="1600">
                <a:effectLst/>
                <a:latin typeface="Calibri" panose="020F0502020204030204" pitchFamily="34" charset="0"/>
                <a:ea typeface="Calibri" panose="020F0502020204030204" pitchFamily="34" charset="0"/>
                <a:cs typeface="Calibri" panose="020F0502020204030204" pitchFamily="34" charset="0"/>
              </a:rPr>
              <a:t>faire appel à </a:t>
            </a:r>
            <a:r>
              <a:rPr lang="fr-BE" sz="1600" err="1">
                <a:effectLst/>
                <a:latin typeface="Calibri" panose="020F0502020204030204" pitchFamily="34" charset="0"/>
                <a:ea typeface="Calibri" panose="020F0502020204030204" pitchFamily="34" charset="0"/>
                <a:cs typeface="Calibri" panose="020F0502020204030204" pitchFamily="34" charset="0"/>
              </a:rPr>
              <a:t>Ecetia</a:t>
            </a:r>
            <a:r>
              <a:rPr lang="fr-BE" sz="1600">
                <a:effectLst/>
                <a:latin typeface="Calibri" panose="020F0502020204030204" pitchFamily="34" charset="0"/>
                <a:ea typeface="Calibri" panose="020F0502020204030204" pitchFamily="34" charset="0"/>
                <a:cs typeface="Calibri" panose="020F0502020204030204" pitchFamily="34" charset="0"/>
              </a:rPr>
              <a:t> (MP In House) pour établir sa SIGLT dans le cadre de l’appel à projets POLLEC.</a:t>
            </a:r>
          </a:p>
          <a:p>
            <a:pPr marL="342900" lvl="0" indent="-342900" algn="just">
              <a:spcBef>
                <a:spcPts val="1200"/>
              </a:spcBef>
              <a:buFont typeface="+mj-lt"/>
              <a:buAutoNum type="alphaLcParenR"/>
            </a:pPr>
            <a:r>
              <a:rPr lang="fr-BE" sz="1600">
                <a:solidFill>
                  <a:schemeClr val="tx2">
                    <a:lumMod val="60000"/>
                    <a:lumOff val="40000"/>
                  </a:schemeClr>
                </a:solidFill>
                <a:effectLst/>
                <a:latin typeface="Calibri" panose="020F0502020204030204" pitchFamily="34" charset="0"/>
                <a:ea typeface="Calibri" panose="020F0502020204030204" pitchFamily="34" charset="0"/>
                <a:cs typeface="Calibri" panose="020F0502020204030204" pitchFamily="34" charset="0"/>
              </a:rPr>
              <a:t>Commune bénéficiaire</a:t>
            </a:r>
            <a:r>
              <a:rPr lang="fr-BE" sz="1600" b="1">
                <a:solidFill>
                  <a:schemeClr val="tx2">
                    <a:lumMod val="60000"/>
                    <a:lumOff val="40000"/>
                  </a:schemeClr>
                </a:solidFill>
                <a:effectLst/>
                <a:latin typeface="Calibri" panose="020F0502020204030204" pitchFamily="34" charset="0"/>
                <a:ea typeface="Calibri" panose="020F0502020204030204" pitchFamily="34" charset="0"/>
                <a:cs typeface="Calibri" panose="020F0502020204030204" pitchFamily="34" charset="0"/>
              </a:rPr>
              <a:t> d’une subvention POLLEC Investissement hors SIGLT :</a:t>
            </a:r>
          </a:p>
          <a:p>
            <a:pPr lvl="1" algn="just"/>
            <a:r>
              <a:rPr lang="fr-BE" sz="1600">
                <a:latin typeface="Calibri" panose="020F0502020204030204" pitchFamily="34" charset="0"/>
                <a:ea typeface="Calibri" panose="020F0502020204030204" pitchFamily="34" charset="0"/>
                <a:cs typeface="Calibri" panose="020F0502020204030204" pitchFamily="34" charset="0"/>
              </a:rPr>
              <a:t> </a:t>
            </a:r>
            <a:r>
              <a:rPr lang="fr-BE" sz="1600" b="1" u="sng">
                <a:latin typeface="Calibri" panose="020F0502020204030204" pitchFamily="34" charset="0"/>
                <a:ea typeface="Calibri" panose="020F0502020204030204" pitchFamily="34" charset="0"/>
                <a:cs typeface="Calibri" panose="020F0502020204030204" pitchFamily="34" charset="0"/>
              </a:rPr>
              <a:t>peut </a:t>
            </a:r>
            <a:r>
              <a:rPr lang="fr-BE" sz="1600">
                <a:latin typeface="Calibri" panose="020F0502020204030204" pitchFamily="34" charset="0"/>
                <a:ea typeface="Calibri" panose="020F0502020204030204" pitchFamily="34" charset="0"/>
                <a:cs typeface="Calibri" panose="020F0502020204030204" pitchFamily="34" charset="0"/>
              </a:rPr>
              <a:t>faire appel à ECETIA  dans le cadre de la subvention du PRW </a:t>
            </a:r>
          </a:p>
          <a:p>
            <a:pPr marL="342900" lvl="0" indent="-342900">
              <a:spcBef>
                <a:spcPts val="1200"/>
              </a:spcBef>
              <a:buFont typeface="+mj-lt"/>
              <a:buAutoNum type="alphaLcParenR"/>
            </a:pPr>
            <a:r>
              <a:rPr lang="fr-BE" sz="1600">
                <a:solidFill>
                  <a:schemeClr val="tx2">
                    <a:lumMod val="60000"/>
                    <a:lumOff val="40000"/>
                  </a:schemeClr>
                </a:solidFill>
                <a:latin typeface="Calibri" panose="020F0502020204030204" pitchFamily="34" charset="0"/>
                <a:ea typeface="Calibri" panose="020F0502020204030204" pitchFamily="34" charset="0"/>
                <a:cs typeface="Calibri" panose="020F0502020204030204" pitchFamily="34" charset="0"/>
              </a:rPr>
              <a:t>Commune disposant </a:t>
            </a:r>
            <a:r>
              <a:rPr lang="fr-BE" sz="1600">
                <a:solidFill>
                  <a:schemeClr val="tx2">
                    <a:lumMod val="60000"/>
                    <a:lumOff val="40000"/>
                  </a:schemeClr>
                </a:solidFill>
                <a:effectLst/>
                <a:latin typeface="Calibri" panose="020F0502020204030204" pitchFamily="34" charset="0"/>
                <a:ea typeface="Calibri" panose="020F0502020204030204" pitchFamily="34" charset="0"/>
                <a:cs typeface="Calibri" panose="020F0502020204030204" pitchFamily="34" charset="0"/>
              </a:rPr>
              <a:t>d’un </a:t>
            </a:r>
            <a:r>
              <a:rPr lang="fr-BE" sz="1600" b="1">
                <a:solidFill>
                  <a:schemeClr val="tx2">
                    <a:lumMod val="60000"/>
                    <a:lumOff val="40000"/>
                  </a:schemeClr>
                </a:solidFill>
                <a:effectLst/>
                <a:latin typeface="Calibri" panose="020F0502020204030204" pitchFamily="34" charset="0"/>
                <a:ea typeface="Calibri" panose="020F0502020204030204" pitchFamily="34" charset="0"/>
                <a:cs typeface="Calibri" panose="020F0502020204030204" pitchFamily="34" charset="0"/>
              </a:rPr>
              <a:t>coordinateur POLLEC RH</a:t>
            </a:r>
            <a:r>
              <a:rPr lang="fr-BE" sz="1600">
                <a:solidFill>
                  <a:schemeClr val="tx2">
                    <a:lumMod val="60000"/>
                    <a:lumOff val="40000"/>
                  </a:schemeClr>
                </a:solidFill>
                <a:effectLst/>
                <a:latin typeface="Calibri" panose="020F0502020204030204" pitchFamily="34" charset="0"/>
                <a:ea typeface="Calibri" panose="020F0502020204030204" pitchFamily="34" charset="0"/>
                <a:cs typeface="Calibri" panose="020F0502020204030204" pitchFamily="34" charset="0"/>
              </a:rPr>
              <a:t> </a:t>
            </a:r>
            <a:r>
              <a:rPr lang="fr-BE" sz="1600" b="1">
                <a:solidFill>
                  <a:schemeClr val="tx2">
                    <a:lumMod val="60000"/>
                    <a:lumOff val="40000"/>
                  </a:schemeClr>
                </a:solidFill>
                <a:effectLst/>
                <a:latin typeface="Calibri" panose="020F0502020204030204" pitchFamily="34" charset="0"/>
                <a:ea typeface="Calibri" panose="020F0502020204030204" pitchFamily="34" charset="0"/>
                <a:cs typeface="Calibri" panose="020F0502020204030204" pitchFamily="34" charset="0"/>
              </a:rPr>
              <a:t>20,21 qui n’ a pas fait appel  au subside POLLEC 22</a:t>
            </a:r>
            <a:r>
              <a:rPr lang="fr-BE" sz="1600">
                <a:solidFill>
                  <a:schemeClr val="tx2">
                    <a:lumMod val="60000"/>
                    <a:lumOff val="40000"/>
                  </a:schemeClr>
                </a:solidFill>
                <a:effectLst/>
                <a:latin typeface="Calibri" panose="020F0502020204030204" pitchFamily="34" charset="0"/>
                <a:ea typeface="Calibri" panose="020F0502020204030204" pitchFamily="34" charset="0"/>
                <a:cs typeface="Calibri" panose="020F0502020204030204" pitchFamily="34" charset="0"/>
              </a:rPr>
              <a:t>:</a:t>
            </a:r>
          </a:p>
          <a:p>
            <a:pPr lvl="1" algn="just"/>
            <a:r>
              <a:rPr lang="fr-BE" sz="1600" b="1" u="sng">
                <a:latin typeface="Calibri" panose="020F0502020204030204" pitchFamily="34" charset="0"/>
                <a:ea typeface="Calibri" panose="020F0502020204030204" pitchFamily="34" charset="0"/>
                <a:cs typeface="Calibri" panose="020F0502020204030204" pitchFamily="34" charset="0"/>
              </a:rPr>
              <a:t>peut </a:t>
            </a:r>
            <a:r>
              <a:rPr lang="fr-BE" sz="1600">
                <a:latin typeface="Calibri" panose="020F0502020204030204" pitchFamily="34" charset="0"/>
                <a:ea typeface="Calibri" panose="020F0502020204030204" pitchFamily="34" charset="0"/>
                <a:cs typeface="Calibri" panose="020F0502020204030204" pitchFamily="34" charset="0"/>
              </a:rPr>
              <a:t>faire appel à ECETIA  dans le cadre de la subvention du PRW </a:t>
            </a:r>
          </a:p>
          <a:p>
            <a:pPr marL="361950" indent="-361950">
              <a:spcBef>
                <a:spcPts val="1200"/>
              </a:spcBef>
              <a:buFont typeface="+mj-lt"/>
              <a:buAutoNum type="alphaLcParenR"/>
            </a:pPr>
            <a:r>
              <a:rPr lang="fr-BE" sz="1600">
                <a:solidFill>
                  <a:schemeClr val="tx2">
                    <a:lumMod val="60000"/>
                    <a:lumOff val="40000"/>
                  </a:schemeClr>
                </a:solidFill>
                <a:effectLst/>
                <a:latin typeface="Calibri" panose="020F0502020204030204" pitchFamily="34" charset="0"/>
                <a:ea typeface="Calibri" panose="020F0502020204030204" pitchFamily="34" charset="0"/>
                <a:cs typeface="Calibri" panose="020F0502020204030204" pitchFamily="34" charset="0"/>
              </a:rPr>
              <a:t> </a:t>
            </a:r>
            <a:r>
              <a:rPr lang="fr-BE" sz="1600">
                <a:solidFill>
                  <a:schemeClr val="tx2">
                    <a:lumMod val="60000"/>
                    <a:lumOff val="40000"/>
                  </a:schemeClr>
                </a:solidFill>
                <a:latin typeface="Calibri" panose="020F0502020204030204" pitchFamily="34" charset="0"/>
                <a:ea typeface="Calibri" panose="020F0502020204030204" pitchFamily="34" charset="0"/>
                <a:cs typeface="Calibri" panose="020F0502020204030204" pitchFamily="34" charset="0"/>
              </a:rPr>
              <a:t>Commune disposant </a:t>
            </a:r>
            <a:r>
              <a:rPr lang="fr-BE" sz="1600">
                <a:solidFill>
                  <a:schemeClr val="tx2">
                    <a:lumMod val="60000"/>
                    <a:lumOff val="40000"/>
                  </a:schemeClr>
                </a:solidFill>
                <a:effectLst/>
                <a:latin typeface="Calibri" panose="020F0502020204030204" pitchFamily="34" charset="0"/>
                <a:ea typeface="Calibri" panose="020F0502020204030204" pitchFamily="34" charset="0"/>
                <a:cs typeface="Calibri" panose="020F0502020204030204" pitchFamily="34" charset="0"/>
              </a:rPr>
              <a:t>d’un </a:t>
            </a:r>
            <a:r>
              <a:rPr lang="fr-BE" sz="1600" b="1">
                <a:solidFill>
                  <a:schemeClr val="tx2">
                    <a:lumMod val="60000"/>
                    <a:lumOff val="40000"/>
                  </a:schemeClr>
                </a:solidFill>
                <a:effectLst/>
                <a:latin typeface="Calibri" panose="020F0502020204030204" pitchFamily="34" charset="0"/>
                <a:ea typeface="Calibri" panose="020F0502020204030204" pitchFamily="34" charset="0"/>
                <a:cs typeface="Calibri" panose="020F0502020204030204" pitchFamily="34" charset="0"/>
              </a:rPr>
              <a:t>coordinateur POLLEC RH</a:t>
            </a:r>
            <a:r>
              <a:rPr lang="fr-BE" sz="1600">
                <a:solidFill>
                  <a:schemeClr val="tx2">
                    <a:lumMod val="60000"/>
                    <a:lumOff val="40000"/>
                  </a:schemeClr>
                </a:solidFill>
                <a:effectLst/>
                <a:latin typeface="Calibri" panose="020F0502020204030204" pitchFamily="34" charset="0"/>
                <a:ea typeface="Calibri" panose="020F0502020204030204" pitchFamily="34" charset="0"/>
                <a:cs typeface="Calibri" panose="020F0502020204030204" pitchFamily="34" charset="0"/>
              </a:rPr>
              <a:t> </a:t>
            </a:r>
            <a:r>
              <a:rPr lang="fr-BE" sz="1600" b="1">
                <a:solidFill>
                  <a:schemeClr val="tx2">
                    <a:lumMod val="60000"/>
                    <a:lumOff val="40000"/>
                  </a:schemeClr>
                </a:solidFill>
                <a:effectLst/>
                <a:latin typeface="Calibri" panose="020F0502020204030204" pitchFamily="34" charset="0"/>
                <a:ea typeface="Calibri" panose="020F0502020204030204" pitchFamily="34" charset="0"/>
                <a:cs typeface="Calibri" panose="020F0502020204030204" pitchFamily="34" charset="0"/>
              </a:rPr>
              <a:t>22 :</a:t>
            </a:r>
          </a:p>
          <a:p>
            <a:pPr lvl="1" algn="just"/>
            <a:r>
              <a:rPr lang="fr-BE" sz="1600" b="1" u="sng">
                <a:latin typeface="Calibri" panose="020F0502020204030204" pitchFamily="34" charset="0"/>
                <a:ea typeface="Calibri" panose="020F0502020204030204" pitchFamily="34" charset="0"/>
                <a:cs typeface="Calibri" panose="020F0502020204030204" pitchFamily="34" charset="0"/>
              </a:rPr>
              <a:t>peut </a:t>
            </a:r>
            <a:r>
              <a:rPr lang="fr-BE" sz="1600">
                <a:latin typeface="Calibri" panose="020F0502020204030204" pitchFamily="34" charset="0"/>
                <a:ea typeface="Calibri" panose="020F0502020204030204" pitchFamily="34" charset="0"/>
                <a:cs typeface="Calibri" panose="020F0502020204030204" pitchFamily="34" charset="0"/>
              </a:rPr>
              <a:t>faire appel à ECETIA  dans le cadre de la subvention du PRW pour les missions suivantes : </a:t>
            </a:r>
          </a:p>
          <a:p>
            <a:pPr lvl="2" indent="-285750"/>
            <a:r>
              <a:rPr lang="fr-BE" sz="1600" b="1">
                <a:effectLst/>
                <a:latin typeface="Calibri" panose="020F0502020204030204" pitchFamily="34" charset="0"/>
                <a:ea typeface="Calibri" panose="020F0502020204030204" pitchFamily="34" charset="0"/>
                <a:cs typeface="Calibri" panose="020F0502020204030204" pitchFamily="34" charset="0"/>
              </a:rPr>
              <a:t>Monitoring</a:t>
            </a:r>
            <a:r>
              <a:rPr lang="fr-BE" sz="1600">
                <a:effectLst/>
                <a:latin typeface="Calibri" panose="020F0502020204030204" pitchFamily="34" charset="0"/>
                <a:ea typeface="Calibri" panose="020F0502020204030204" pitchFamily="34" charset="0"/>
                <a:cs typeface="Calibri" panose="020F0502020204030204" pitchFamily="34" charset="0"/>
              </a:rPr>
              <a:t> des consos d’énergie (rédaction </a:t>
            </a:r>
            <a:r>
              <a:rPr lang="fr-BE" sz="1600" err="1">
                <a:effectLst/>
                <a:latin typeface="Calibri" panose="020F0502020204030204" pitchFamily="34" charset="0"/>
                <a:ea typeface="Calibri" panose="020F0502020204030204" pitchFamily="34" charset="0"/>
                <a:cs typeface="Calibri" panose="020F0502020204030204" pitchFamily="34" charset="0"/>
              </a:rPr>
              <a:t>csc</a:t>
            </a:r>
            <a:r>
              <a:rPr lang="fr-BE" sz="1600">
                <a:effectLst/>
                <a:latin typeface="Calibri" panose="020F0502020204030204" pitchFamily="34" charset="0"/>
                <a:ea typeface="Calibri" panose="020F0502020204030204" pitchFamily="34" charset="0"/>
                <a:cs typeface="Calibri" panose="020F0502020204030204" pitchFamily="34" charset="0"/>
              </a:rPr>
              <a:t> pour instrumentation télérelève, assistance passage des MP, suivi des travaux)</a:t>
            </a:r>
          </a:p>
          <a:p>
            <a:pPr lvl="2" indent="-285750"/>
            <a:r>
              <a:rPr lang="fr-BE" sz="1600" b="1">
                <a:effectLst/>
                <a:latin typeface="Calibri" panose="020F0502020204030204" pitchFamily="34" charset="0"/>
                <a:ea typeface="Calibri" panose="020F0502020204030204" pitchFamily="34" charset="0"/>
                <a:cs typeface="Calibri" panose="020F0502020204030204" pitchFamily="34" charset="0"/>
              </a:rPr>
              <a:t>Études préalables</a:t>
            </a:r>
            <a:r>
              <a:rPr lang="fr-BE" sz="1600">
                <a:effectLst/>
                <a:latin typeface="Calibri" panose="020F0502020204030204" pitchFamily="34" charset="0"/>
                <a:ea typeface="Calibri" panose="020F0502020204030204" pitchFamily="34" charset="0"/>
                <a:cs typeface="Calibri" panose="020F0502020204030204" pitchFamily="34" charset="0"/>
              </a:rPr>
              <a:t> (définition des besoin fonctionnels et énergétiques, analyse des futures évolutions des bâtiments, …)</a:t>
            </a:r>
          </a:p>
          <a:p>
            <a:pPr lvl="2" indent="-285750"/>
            <a:r>
              <a:rPr lang="fr-BE" sz="1600">
                <a:effectLst/>
                <a:latin typeface="Calibri" panose="020F0502020204030204" pitchFamily="34" charset="0"/>
                <a:ea typeface="Calibri" panose="020F0502020204030204" pitchFamily="34" charset="0"/>
                <a:cs typeface="Calibri" panose="020F0502020204030204" pitchFamily="34" charset="0"/>
              </a:rPr>
              <a:t>Assistance</a:t>
            </a:r>
            <a:r>
              <a:rPr lang="fr-BE" sz="1600" b="1">
                <a:effectLst/>
                <a:latin typeface="Calibri" panose="020F0502020204030204" pitchFamily="34" charset="0"/>
                <a:ea typeface="Calibri" panose="020F0502020204030204" pitchFamily="34" charset="0"/>
                <a:cs typeface="Calibri" panose="020F0502020204030204" pitchFamily="34" charset="0"/>
              </a:rPr>
              <a:t> dans le suivi des dossiers de </a:t>
            </a:r>
            <a:r>
              <a:rPr lang="fr-BE" sz="1600">
                <a:effectLst/>
                <a:latin typeface="Calibri" panose="020F0502020204030204" pitchFamily="34" charset="0"/>
                <a:ea typeface="Calibri" panose="020F0502020204030204" pitchFamily="34" charset="0"/>
                <a:cs typeface="Calibri" panose="020F0502020204030204" pitchFamily="34" charset="0"/>
              </a:rPr>
              <a:t>demandes de subvention</a:t>
            </a:r>
          </a:p>
          <a:p>
            <a:pPr lvl="2" indent="-285750"/>
            <a:r>
              <a:rPr lang="fr-BE" sz="1600" b="1">
                <a:effectLst/>
                <a:latin typeface="Calibri" panose="020F0502020204030204" pitchFamily="34" charset="0"/>
                <a:ea typeface="Calibri" panose="020F0502020204030204" pitchFamily="34" charset="0"/>
                <a:cs typeface="Calibri" panose="020F0502020204030204" pitchFamily="34" charset="0"/>
              </a:rPr>
              <a:t>Le cadastre immobilier</a:t>
            </a:r>
            <a:r>
              <a:rPr lang="fr-BE" sz="1600">
                <a:effectLst/>
                <a:latin typeface="Calibri" panose="020F0502020204030204" pitchFamily="34" charset="0"/>
                <a:ea typeface="Calibri" panose="020F0502020204030204" pitchFamily="34" charset="0"/>
                <a:cs typeface="Calibri" panose="020F0502020204030204" pitchFamily="34" charset="0"/>
              </a:rPr>
              <a:t> ++ </a:t>
            </a:r>
            <a:r>
              <a:rPr lang="fr-BE" sz="1600">
                <a:latin typeface="Calibri" panose="020F0502020204030204" pitchFamily="34" charset="0"/>
                <a:ea typeface="Calibri" panose="020F0502020204030204" pitchFamily="34" charset="0"/>
                <a:cs typeface="Calibri" panose="020F0502020204030204" pitchFamily="34" charset="0"/>
              </a:rPr>
              <a:t>pour autant que l’établissement d’un cadastre ou une comptabilité énergétique </a:t>
            </a:r>
            <a:r>
              <a:rPr lang="fr-BE" sz="1600" u="sng">
                <a:latin typeface="Calibri" panose="020F0502020204030204" pitchFamily="34" charset="0"/>
                <a:ea typeface="Calibri" panose="020F0502020204030204" pitchFamily="34" charset="0"/>
                <a:cs typeface="Calibri" panose="020F0502020204030204" pitchFamily="34" charset="0"/>
              </a:rPr>
              <a:t>ne soit pas repris </a:t>
            </a:r>
            <a:r>
              <a:rPr lang="fr-BE" sz="1600">
                <a:latin typeface="Calibri" panose="020F0502020204030204" pitchFamily="34" charset="0"/>
                <a:ea typeface="Calibri" panose="020F0502020204030204" pitchFamily="34" charset="0"/>
                <a:cs typeface="Calibri" panose="020F0502020204030204" pitchFamily="34" charset="0"/>
              </a:rPr>
              <a:t>dans leur programme de travail POLLEC 22.</a:t>
            </a:r>
            <a:endParaRPr lang="fr-BE" sz="1600" b="1">
              <a:effectLst/>
              <a:latin typeface="Calibri" panose="020F0502020204030204" pitchFamily="34" charset="0"/>
              <a:ea typeface="Calibri" panose="020F0502020204030204" pitchFamily="34" charset="0"/>
              <a:cs typeface="Calibri" panose="020F0502020204030204" pitchFamily="34" charset="0"/>
            </a:endParaRPr>
          </a:p>
          <a:p>
            <a:pPr lvl="3" indent="-285750">
              <a:buFont typeface="Wingdings" panose="05000000000000000000" pitchFamily="2" charset="2"/>
              <a:buChar char="ü"/>
            </a:pPr>
            <a:r>
              <a:rPr lang="fr-BE" sz="1400" i="1">
                <a:latin typeface="Calibri" panose="020F0502020204030204" pitchFamily="34" charset="0"/>
                <a:ea typeface="Calibri" panose="020F0502020204030204" pitchFamily="34" charset="0"/>
                <a:cs typeface="Calibri" panose="020F0502020204030204" pitchFamily="34" charset="0"/>
              </a:rPr>
              <a:t>Si l’action d’établir un cadastre ou une comptabilité énergétique est reprise dans le programme de travail des communes, </a:t>
            </a:r>
            <a:r>
              <a:rPr lang="fr-BE" sz="1400" i="1" err="1">
                <a:latin typeface="Calibri" panose="020F0502020204030204" pitchFamily="34" charset="0"/>
                <a:ea typeface="Calibri" panose="020F0502020204030204" pitchFamily="34" charset="0"/>
                <a:cs typeface="Calibri" panose="020F0502020204030204" pitchFamily="34" charset="0"/>
              </a:rPr>
              <a:t>Ecetia</a:t>
            </a:r>
            <a:r>
              <a:rPr lang="fr-BE" sz="1400" i="1">
                <a:latin typeface="Calibri" panose="020F0502020204030204" pitchFamily="34" charset="0"/>
                <a:ea typeface="Calibri" panose="020F0502020204030204" pitchFamily="34" charset="0"/>
                <a:cs typeface="Calibri" panose="020F0502020204030204" pitchFamily="34" charset="0"/>
              </a:rPr>
              <a:t> devra demander l’autorisation à la Région pour apporter son soutien à ces communes. </a:t>
            </a:r>
            <a:r>
              <a:rPr lang="fr-BE" sz="1400" i="1" err="1">
                <a:latin typeface="Calibri" panose="020F0502020204030204" pitchFamily="34" charset="0"/>
                <a:ea typeface="Calibri" panose="020F0502020204030204" pitchFamily="34" charset="0"/>
                <a:cs typeface="Calibri" panose="020F0502020204030204" pitchFamily="34" charset="0"/>
              </a:rPr>
              <a:t>Ecetia</a:t>
            </a:r>
            <a:r>
              <a:rPr lang="fr-BE" sz="1400" i="1">
                <a:latin typeface="Calibri" panose="020F0502020204030204" pitchFamily="34" charset="0"/>
                <a:ea typeface="Calibri" panose="020F0502020204030204" pitchFamily="34" charset="0"/>
                <a:cs typeface="Calibri" panose="020F0502020204030204" pitchFamily="34" charset="0"/>
              </a:rPr>
              <a:t> devra démontrer que son apport n’entre pas en concurrence avec les missions du coordinateur.</a:t>
            </a:r>
            <a:endParaRPr lang="fr-BE" sz="1400" i="1">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fr-BE"/>
          </a:p>
        </p:txBody>
      </p:sp>
      <p:sp>
        <p:nvSpPr>
          <p:cNvPr id="4" name="Espace réservé du numéro de diapositive 3">
            <a:extLst>
              <a:ext uri="{FF2B5EF4-FFF2-40B4-BE49-F238E27FC236}">
                <a16:creationId xmlns:a16="http://schemas.microsoft.com/office/drawing/2014/main" id="{DC594772-3551-F066-1B83-0FFA8A73D9AE}"/>
              </a:ext>
            </a:extLst>
          </p:cNvPr>
          <p:cNvSpPr>
            <a:spLocks noGrp="1"/>
          </p:cNvSpPr>
          <p:nvPr>
            <p:ph type="sldNum" sz="quarter" idx="12"/>
          </p:nvPr>
        </p:nvSpPr>
        <p:spPr/>
        <p:txBody>
          <a:bodyPr/>
          <a:lstStyle/>
          <a:p>
            <a:fld id="{600F7983-D4B0-46EE-83F5-C6E431D5736B}" type="slidenum">
              <a:rPr lang="fr-BE" smtClean="0"/>
              <a:pPr/>
              <a:t>24</a:t>
            </a:fld>
            <a:endParaRPr lang="fr-BE"/>
          </a:p>
        </p:txBody>
      </p:sp>
    </p:spTree>
    <p:extLst>
      <p:ext uri="{BB962C8B-B14F-4D97-AF65-F5344CB8AC3E}">
        <p14:creationId xmlns:p14="http://schemas.microsoft.com/office/powerpoint/2010/main" val="2846232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C6DC2F-C0B9-514F-72ED-5D8BC13048C4}"/>
              </a:ext>
            </a:extLst>
          </p:cNvPr>
          <p:cNvSpPr>
            <a:spLocks noGrp="1"/>
          </p:cNvSpPr>
          <p:nvPr>
            <p:ph type="title"/>
          </p:nvPr>
        </p:nvSpPr>
        <p:spPr>
          <a:xfrm>
            <a:off x="2419400" y="45240"/>
            <a:ext cx="9086799" cy="1143000"/>
          </a:xfrm>
        </p:spPr>
        <p:txBody>
          <a:bodyPr>
            <a:noAutofit/>
          </a:bodyPr>
          <a:lstStyle/>
          <a:p>
            <a:r>
              <a:rPr lang="fr-BE" sz="2800"/>
              <a:t>Ateliers POLLEC: GT Bâtiments communaux</a:t>
            </a:r>
          </a:p>
        </p:txBody>
      </p:sp>
      <p:sp>
        <p:nvSpPr>
          <p:cNvPr id="3" name="Espace réservé du contenu 2">
            <a:extLst>
              <a:ext uri="{FF2B5EF4-FFF2-40B4-BE49-F238E27FC236}">
                <a16:creationId xmlns:a16="http://schemas.microsoft.com/office/drawing/2014/main" id="{A0C56942-2966-40CD-F69F-E53AA5BF19E2}"/>
              </a:ext>
            </a:extLst>
          </p:cNvPr>
          <p:cNvSpPr>
            <a:spLocks noGrp="1"/>
          </p:cNvSpPr>
          <p:nvPr>
            <p:ph idx="1"/>
          </p:nvPr>
        </p:nvSpPr>
        <p:spPr/>
        <p:txBody>
          <a:bodyPr/>
          <a:lstStyle/>
          <a:p>
            <a:endParaRPr lang="fr-BE"/>
          </a:p>
        </p:txBody>
      </p:sp>
      <p:sp>
        <p:nvSpPr>
          <p:cNvPr id="4" name="Espace réservé du numéro de diapositive 3">
            <a:extLst>
              <a:ext uri="{FF2B5EF4-FFF2-40B4-BE49-F238E27FC236}">
                <a16:creationId xmlns:a16="http://schemas.microsoft.com/office/drawing/2014/main" id="{798F726C-8B2B-1135-745D-08901AA6476A}"/>
              </a:ext>
            </a:extLst>
          </p:cNvPr>
          <p:cNvSpPr>
            <a:spLocks noGrp="1"/>
          </p:cNvSpPr>
          <p:nvPr>
            <p:ph type="sldNum" sz="quarter" idx="12"/>
          </p:nvPr>
        </p:nvSpPr>
        <p:spPr/>
        <p:txBody>
          <a:bodyPr/>
          <a:lstStyle/>
          <a:p>
            <a:fld id="{600F7983-D4B0-46EE-83F5-C6E431D5736B}" type="slidenum">
              <a:rPr lang="fr-BE" smtClean="0"/>
              <a:pPr/>
              <a:t>25</a:t>
            </a:fld>
            <a:endParaRPr lang="fr-BE"/>
          </a:p>
        </p:txBody>
      </p:sp>
      <p:pic>
        <p:nvPicPr>
          <p:cNvPr id="5" name="Image 4">
            <a:extLst>
              <a:ext uri="{FF2B5EF4-FFF2-40B4-BE49-F238E27FC236}">
                <a16:creationId xmlns:a16="http://schemas.microsoft.com/office/drawing/2014/main" id="{C10370B6-82C3-9D6D-18E5-F6FEDFA9F0EA}"/>
              </a:ext>
            </a:extLst>
          </p:cNvPr>
          <p:cNvPicPr>
            <a:picLocks noChangeAspect="1"/>
          </p:cNvPicPr>
          <p:nvPr/>
        </p:nvPicPr>
        <p:blipFill>
          <a:blip r:embed="rId2"/>
          <a:stretch>
            <a:fillRect/>
          </a:stretch>
        </p:blipFill>
        <p:spPr>
          <a:xfrm>
            <a:off x="507380" y="970556"/>
            <a:ext cx="11177239" cy="5270704"/>
          </a:xfrm>
          <a:prstGeom prst="rect">
            <a:avLst/>
          </a:prstGeom>
        </p:spPr>
      </p:pic>
      <p:sp>
        <p:nvSpPr>
          <p:cNvPr id="6" name="Rectangle 5">
            <a:extLst>
              <a:ext uri="{FF2B5EF4-FFF2-40B4-BE49-F238E27FC236}">
                <a16:creationId xmlns:a16="http://schemas.microsoft.com/office/drawing/2014/main" id="{BA685439-8156-8B09-7DDB-6E39F8D014EE}"/>
              </a:ext>
            </a:extLst>
          </p:cNvPr>
          <p:cNvSpPr/>
          <p:nvPr/>
        </p:nvSpPr>
        <p:spPr>
          <a:xfrm>
            <a:off x="1209674" y="3190874"/>
            <a:ext cx="9934575" cy="4286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7890835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a:extLst>
              <a:ext uri="{FF2B5EF4-FFF2-40B4-BE49-F238E27FC236}">
                <a16:creationId xmlns:a16="http://schemas.microsoft.com/office/drawing/2014/main" id="{A7747275-89F1-BE87-518E-E56BE2271F35}"/>
              </a:ext>
            </a:extLst>
          </p:cNvPr>
          <p:cNvPicPr>
            <a:picLocks noGrp="1" noChangeAspect="1"/>
          </p:cNvPicPr>
          <p:nvPr>
            <p:ph idx="1"/>
          </p:nvPr>
        </p:nvPicPr>
        <p:blipFill>
          <a:blip r:embed="rId2"/>
          <a:stretch>
            <a:fillRect/>
          </a:stretch>
        </p:blipFill>
        <p:spPr>
          <a:xfrm>
            <a:off x="609600" y="1724025"/>
            <a:ext cx="10972800" cy="3712017"/>
          </a:xfrm>
        </p:spPr>
      </p:pic>
      <p:sp>
        <p:nvSpPr>
          <p:cNvPr id="4" name="Espace réservé du numéro de diapositive 3">
            <a:extLst>
              <a:ext uri="{FF2B5EF4-FFF2-40B4-BE49-F238E27FC236}">
                <a16:creationId xmlns:a16="http://schemas.microsoft.com/office/drawing/2014/main" id="{7E12F682-3A1A-54C3-8BDF-018484A658BD}"/>
              </a:ext>
            </a:extLst>
          </p:cNvPr>
          <p:cNvSpPr>
            <a:spLocks noGrp="1"/>
          </p:cNvSpPr>
          <p:nvPr>
            <p:ph type="sldNum" sz="quarter" idx="12"/>
          </p:nvPr>
        </p:nvSpPr>
        <p:spPr/>
        <p:txBody>
          <a:bodyPr/>
          <a:lstStyle/>
          <a:p>
            <a:fld id="{600F7983-D4B0-46EE-83F5-C6E431D5736B}" type="slidenum">
              <a:rPr lang="fr-BE" smtClean="0"/>
              <a:pPr/>
              <a:t>26</a:t>
            </a:fld>
            <a:endParaRPr lang="fr-BE"/>
          </a:p>
        </p:txBody>
      </p:sp>
    </p:spTree>
    <p:extLst>
      <p:ext uri="{BB962C8B-B14F-4D97-AF65-F5344CB8AC3E}">
        <p14:creationId xmlns:p14="http://schemas.microsoft.com/office/powerpoint/2010/main" val="39655604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2EA6C4C5-3371-4570-BA49-028B532D223B}"/>
              </a:ext>
            </a:extLst>
          </p:cNvPr>
          <p:cNvSpPr>
            <a:spLocks noGrp="1"/>
          </p:cNvSpPr>
          <p:nvPr>
            <p:ph type="body" idx="1"/>
          </p:nvPr>
        </p:nvSpPr>
        <p:spPr>
          <a:xfrm>
            <a:off x="890058" y="2678906"/>
            <a:ext cx="10411884" cy="1500187"/>
          </a:xfrm>
          <a:noFill/>
          <a:ln w="57150">
            <a:noFill/>
          </a:ln>
        </p:spPr>
        <p:txBody>
          <a:bodyPr/>
          <a:lstStyle/>
          <a:p>
            <a:r>
              <a:rPr lang="fr-BE"/>
              <a:t>Points clés </a:t>
            </a:r>
          </a:p>
        </p:txBody>
      </p:sp>
      <p:sp>
        <p:nvSpPr>
          <p:cNvPr id="4" name="Espace réservé du numéro de diapositive 3">
            <a:extLst>
              <a:ext uri="{FF2B5EF4-FFF2-40B4-BE49-F238E27FC236}">
                <a16:creationId xmlns:a16="http://schemas.microsoft.com/office/drawing/2014/main" id="{593A4F3E-3C05-44B6-AAEE-A6A089826CBC}"/>
              </a:ext>
            </a:extLst>
          </p:cNvPr>
          <p:cNvSpPr>
            <a:spLocks noGrp="1"/>
          </p:cNvSpPr>
          <p:nvPr>
            <p:ph type="sldNum" sz="quarter" idx="12"/>
          </p:nvPr>
        </p:nvSpPr>
        <p:spPr/>
        <p:txBody>
          <a:bodyPr/>
          <a:lstStyle/>
          <a:p>
            <a:fld id="{600F7983-D4B0-46EE-83F5-C6E431D5736B}" type="slidenum">
              <a:rPr lang="fr-BE" smtClean="0"/>
              <a:pPr/>
              <a:t>27</a:t>
            </a:fld>
            <a:endParaRPr lang="fr-BE"/>
          </a:p>
        </p:txBody>
      </p:sp>
    </p:spTree>
    <p:extLst>
      <p:ext uri="{BB962C8B-B14F-4D97-AF65-F5344CB8AC3E}">
        <p14:creationId xmlns:p14="http://schemas.microsoft.com/office/powerpoint/2010/main" val="35779155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7C09B08B-13C4-4A95-9E65-49324B2828C0}" type="slidenum">
              <a:rPr lang="fr-BE" smtClean="0"/>
              <a:pPr>
                <a:defRPr/>
              </a:pPr>
              <a:t>28</a:t>
            </a:fld>
            <a:endParaRPr lang="fr-BE"/>
          </a:p>
        </p:txBody>
      </p:sp>
      <p:sp>
        <p:nvSpPr>
          <p:cNvPr id="5" name="ZoneTexte 4"/>
          <p:cNvSpPr txBox="1"/>
          <p:nvPr/>
        </p:nvSpPr>
        <p:spPr>
          <a:xfrm>
            <a:off x="609600" y="1267809"/>
            <a:ext cx="10731049" cy="9140964"/>
          </a:xfrm>
          <a:prstGeom prst="rect">
            <a:avLst/>
          </a:prstGeom>
          <a:noFill/>
        </p:spPr>
        <p:txBody>
          <a:bodyPr wrap="square" rtlCol="0">
            <a:spAutoFit/>
          </a:bodyPr>
          <a:lstStyle/>
          <a:p>
            <a:r>
              <a:rPr lang="fr-FR" sz="2400" i="1">
                <a:solidFill>
                  <a:srgbClr val="0F709E"/>
                </a:solidFill>
                <a:latin typeface="+mn-lt"/>
              </a:rPr>
              <a:t>POINTS CLES</a:t>
            </a:r>
          </a:p>
          <a:p>
            <a:r>
              <a:rPr lang="fr-FR" sz="2000" i="1">
                <a:solidFill>
                  <a:srgbClr val="0F709E"/>
                </a:solidFill>
                <a:latin typeface="+mn-lt"/>
              </a:rPr>
              <a:t>Point d’attentions :</a:t>
            </a:r>
          </a:p>
          <a:p>
            <a:pPr marL="342900" indent="-342900">
              <a:buFont typeface="Arial" panose="020B0604020202020204" pitchFamily="34" charset="0"/>
              <a:buChar char="•"/>
            </a:pPr>
            <a:r>
              <a:rPr lang="fr-FR" sz="2000" i="1">
                <a:solidFill>
                  <a:schemeClr val="tx1">
                    <a:lumMod val="65000"/>
                    <a:lumOff val="35000"/>
                  </a:schemeClr>
                </a:solidFill>
                <a:latin typeface="+mn-lt"/>
              </a:rPr>
              <a:t>Prévoir des audits intégrant la vision de neutralité carbone (cf. modèle CSC disponible)</a:t>
            </a:r>
          </a:p>
          <a:p>
            <a:pPr marL="342900" indent="-342900">
              <a:buFont typeface="Arial" panose="020B0604020202020204" pitchFamily="34" charset="0"/>
              <a:buChar char="•"/>
            </a:pPr>
            <a:r>
              <a:rPr lang="fr-FR" sz="2000" i="1">
                <a:solidFill>
                  <a:schemeClr val="tx1">
                    <a:lumMod val="65000"/>
                    <a:lumOff val="35000"/>
                  </a:schemeClr>
                </a:solidFill>
                <a:latin typeface="+mn-lt"/>
              </a:rPr>
              <a:t>Coût de lecteur optique pour compteurs eau et gaz moins cher que l’installation de compteurs intelligents</a:t>
            </a:r>
          </a:p>
          <a:p>
            <a:pPr marL="342900" indent="-342900">
              <a:buFont typeface="Arial" panose="020B0604020202020204" pitchFamily="34" charset="0"/>
              <a:buChar char="•"/>
            </a:pPr>
            <a:r>
              <a:rPr lang="fr-FR" sz="2000" i="1">
                <a:solidFill>
                  <a:schemeClr val="tx1">
                    <a:lumMod val="65000"/>
                    <a:lumOff val="35000"/>
                  </a:schemeClr>
                </a:solidFill>
                <a:latin typeface="+mn-lt"/>
              </a:rPr>
              <a:t>Rédaction CSC chronophage</a:t>
            </a:r>
          </a:p>
          <a:p>
            <a:r>
              <a:rPr lang="fr-FR" sz="2000" i="1">
                <a:solidFill>
                  <a:srgbClr val="0F709E"/>
                </a:solidFill>
                <a:latin typeface="+mn-lt"/>
              </a:rPr>
              <a:t>Levers les freins:</a:t>
            </a:r>
          </a:p>
          <a:p>
            <a:pPr marL="342900" indent="-342900">
              <a:buFont typeface="Arial" panose="020B0604020202020204" pitchFamily="34" charset="0"/>
              <a:buChar char="•"/>
            </a:pPr>
            <a:r>
              <a:rPr lang="fr-FR" sz="2000" i="1">
                <a:solidFill>
                  <a:schemeClr val="tx1">
                    <a:lumMod val="65000"/>
                    <a:lumOff val="35000"/>
                  </a:schemeClr>
                </a:solidFill>
                <a:latin typeface="+mn-lt"/>
              </a:rPr>
              <a:t>Partager des CSC existant</a:t>
            </a:r>
          </a:p>
          <a:p>
            <a:pPr marL="342900" indent="-342900">
              <a:buFont typeface="Arial" panose="020B0604020202020204" pitchFamily="34" charset="0"/>
              <a:buChar char="•"/>
            </a:pPr>
            <a:r>
              <a:rPr lang="fr-FR" sz="2000" i="1">
                <a:solidFill>
                  <a:schemeClr val="tx1">
                    <a:lumMod val="65000"/>
                    <a:lumOff val="35000"/>
                  </a:schemeClr>
                </a:solidFill>
                <a:latin typeface="+mn-lt"/>
              </a:rPr>
              <a:t>Proposer un planning-type pour le développement du projet</a:t>
            </a:r>
          </a:p>
          <a:p>
            <a:pPr marL="342900" indent="-342900">
              <a:buFont typeface="Arial" panose="020B0604020202020204" pitchFamily="34" charset="0"/>
              <a:buChar char="•"/>
            </a:pPr>
            <a:r>
              <a:rPr lang="fr-FR" sz="2000" i="1">
                <a:solidFill>
                  <a:schemeClr val="tx1">
                    <a:lumMod val="65000"/>
                    <a:lumOff val="35000"/>
                  </a:schemeClr>
                </a:solidFill>
                <a:latin typeface="+mn-lt"/>
              </a:rPr>
              <a:t>Clarifier le niveau de détail attendus pour chaque étape</a:t>
            </a:r>
          </a:p>
          <a:p>
            <a:pPr marL="342900" indent="-342900">
              <a:buFont typeface="Arial" panose="020B0604020202020204" pitchFamily="34" charset="0"/>
              <a:buChar char="•"/>
            </a:pPr>
            <a:r>
              <a:rPr lang="fr-FR" sz="2000" i="1">
                <a:solidFill>
                  <a:schemeClr val="tx1">
                    <a:lumMod val="65000"/>
                    <a:lumOff val="35000"/>
                  </a:schemeClr>
                </a:solidFill>
                <a:latin typeface="+mn-lt"/>
              </a:rPr>
              <a:t>Proposer des réunions de suivi plus régulières que le CA annuel</a:t>
            </a:r>
          </a:p>
          <a:p>
            <a:pPr marL="342900" indent="-342900">
              <a:buFont typeface="Arial" panose="020B0604020202020204" pitchFamily="34" charset="0"/>
              <a:buChar char="•"/>
            </a:pPr>
            <a:r>
              <a:rPr lang="fr-FR" sz="2000" i="1">
                <a:solidFill>
                  <a:schemeClr val="tx1">
                    <a:lumMod val="65000"/>
                    <a:lumOff val="35000"/>
                  </a:schemeClr>
                </a:solidFill>
                <a:latin typeface="+mn-lt"/>
              </a:rPr>
              <a:t>Créer une plateforme de collecte de données au sein du SPW </a:t>
            </a:r>
          </a:p>
          <a:p>
            <a:pPr marL="342900" indent="-342900">
              <a:buFont typeface="Arial" panose="020B0604020202020204" pitchFamily="34" charset="0"/>
              <a:buChar char="•"/>
            </a:pPr>
            <a:r>
              <a:rPr lang="fr-FR" sz="2000" i="1">
                <a:solidFill>
                  <a:schemeClr val="tx1">
                    <a:lumMod val="65000"/>
                    <a:lumOff val="35000"/>
                  </a:schemeClr>
                </a:solidFill>
                <a:latin typeface="+mn-lt"/>
              </a:rPr>
              <a:t>Opportunité d’utiliser la plateforme développée par la province du Hainaut ( quelle modalité d’accès…)</a:t>
            </a:r>
          </a:p>
          <a:p>
            <a:pPr marL="342900" indent="-342900">
              <a:buFont typeface="Arial" panose="020B0604020202020204" pitchFamily="34" charset="0"/>
              <a:buChar char="•"/>
            </a:pPr>
            <a:endParaRPr lang="fr-FR" sz="2000" i="1">
              <a:solidFill>
                <a:schemeClr val="tx1">
                  <a:lumMod val="65000"/>
                  <a:lumOff val="35000"/>
                </a:schemeClr>
              </a:solidFill>
              <a:latin typeface="+mn-lt"/>
            </a:endParaRPr>
          </a:p>
          <a:p>
            <a:endParaRPr lang="fr-FR" sz="2000" i="1">
              <a:solidFill>
                <a:srgbClr val="0F709E"/>
              </a:solidFill>
              <a:latin typeface="+mn-lt"/>
            </a:endParaRPr>
          </a:p>
          <a:p>
            <a:endParaRPr lang="fr-FR" sz="2000" i="1">
              <a:solidFill>
                <a:srgbClr val="0F709E"/>
              </a:solidFill>
              <a:latin typeface="+mn-lt"/>
            </a:endParaRPr>
          </a:p>
          <a:p>
            <a:r>
              <a:rPr lang="fr-BE" sz="2000" i="1">
                <a:solidFill>
                  <a:srgbClr val="0F709E"/>
                </a:solidFill>
                <a:latin typeface="+mn-lt"/>
              </a:rPr>
              <a:t> </a:t>
            </a:r>
          </a:p>
          <a:p>
            <a:pPr marL="342900" indent="-342900">
              <a:buFont typeface="Arial" panose="020B0604020202020204" pitchFamily="34" charset="0"/>
              <a:buChar char="•"/>
            </a:pPr>
            <a:endParaRPr lang="fr-BE" sz="2000" i="1">
              <a:solidFill>
                <a:srgbClr val="0F709E"/>
              </a:solidFill>
              <a:latin typeface="+mn-lt"/>
            </a:endParaRPr>
          </a:p>
          <a:p>
            <a:pPr marL="342900" indent="-342900">
              <a:buFont typeface="Arial" panose="020B0604020202020204" pitchFamily="34" charset="0"/>
              <a:buChar char="•"/>
            </a:pPr>
            <a:endParaRPr lang="fr-FR" sz="2000" i="1">
              <a:solidFill>
                <a:srgbClr val="0F709E"/>
              </a:solidFill>
              <a:latin typeface="+mn-lt"/>
            </a:endParaRPr>
          </a:p>
          <a:p>
            <a:pPr marL="342900" indent="-342900">
              <a:buFont typeface="Arial" panose="020B0604020202020204" pitchFamily="34" charset="0"/>
              <a:buChar char="•"/>
            </a:pPr>
            <a:endParaRPr lang="fr-FR" sz="2000" i="1">
              <a:solidFill>
                <a:srgbClr val="0F709E"/>
              </a:solidFill>
              <a:latin typeface="+mn-lt"/>
            </a:endParaRPr>
          </a:p>
          <a:p>
            <a:pPr marL="342900" indent="-342900">
              <a:buFont typeface="Arial" panose="020B0604020202020204" pitchFamily="34" charset="0"/>
              <a:buChar char="•"/>
            </a:pPr>
            <a:endParaRPr lang="fr-FR" sz="2000" i="1">
              <a:solidFill>
                <a:srgbClr val="0F709E"/>
              </a:solidFill>
              <a:latin typeface="+mn-lt"/>
            </a:endParaRPr>
          </a:p>
          <a:p>
            <a:pPr marL="342900" indent="-342900">
              <a:buFont typeface="Arial" panose="020B0604020202020204" pitchFamily="34" charset="0"/>
              <a:buChar char="•"/>
            </a:pPr>
            <a:endParaRPr lang="fr-FR" sz="2000" i="1">
              <a:solidFill>
                <a:srgbClr val="0F709E"/>
              </a:solidFill>
              <a:latin typeface="+mn-lt"/>
            </a:endParaRPr>
          </a:p>
          <a:p>
            <a:pPr marL="342900" indent="-342900">
              <a:buFont typeface="Arial" panose="020B0604020202020204" pitchFamily="34" charset="0"/>
              <a:buChar char="•"/>
            </a:pPr>
            <a:endParaRPr lang="fr-FR" sz="2000" i="1">
              <a:solidFill>
                <a:srgbClr val="0F709E"/>
              </a:solidFill>
              <a:latin typeface="+mn-lt"/>
            </a:endParaRPr>
          </a:p>
          <a:p>
            <a:pPr marL="342900" indent="-342900">
              <a:buFont typeface="Arial" panose="020B0604020202020204" pitchFamily="34" charset="0"/>
              <a:buChar char="•"/>
            </a:pPr>
            <a:endParaRPr lang="fr-FR" sz="2000" i="1">
              <a:solidFill>
                <a:srgbClr val="0F709E"/>
              </a:solidFill>
              <a:latin typeface="+mn-lt"/>
            </a:endParaRPr>
          </a:p>
          <a:p>
            <a:pPr marL="342900" indent="-342900">
              <a:buFont typeface="Arial" panose="020B0604020202020204" pitchFamily="34" charset="0"/>
              <a:buChar char="•"/>
            </a:pPr>
            <a:endParaRPr lang="fr-FR" sz="2000" i="1">
              <a:solidFill>
                <a:srgbClr val="0F709E"/>
              </a:solidFill>
              <a:latin typeface="+mn-lt"/>
            </a:endParaRPr>
          </a:p>
          <a:p>
            <a:pPr marL="342900" indent="-342900">
              <a:buFont typeface="Arial" panose="020B0604020202020204" pitchFamily="34" charset="0"/>
              <a:buChar char="•"/>
            </a:pPr>
            <a:endParaRPr lang="fr-FR" sz="2000" i="1">
              <a:solidFill>
                <a:srgbClr val="0F709E"/>
              </a:solidFill>
              <a:latin typeface="+mn-lt"/>
            </a:endParaRPr>
          </a:p>
          <a:p>
            <a:pPr marL="342900" indent="-342900">
              <a:buFont typeface="Arial" panose="020B0604020202020204" pitchFamily="34" charset="0"/>
              <a:buChar char="•"/>
            </a:pPr>
            <a:endParaRPr lang="fr-FR" sz="2000" i="1">
              <a:solidFill>
                <a:srgbClr val="0F709E"/>
              </a:solidFill>
              <a:latin typeface="+mn-lt"/>
            </a:endParaRPr>
          </a:p>
          <a:p>
            <a:pPr marL="342900" indent="-342900">
              <a:buFont typeface="Arial" panose="020B0604020202020204" pitchFamily="34" charset="0"/>
              <a:buChar char="•"/>
            </a:pPr>
            <a:endParaRPr lang="fr-BE" sz="2400" i="1">
              <a:solidFill>
                <a:srgbClr val="0F709E"/>
              </a:solidFill>
              <a:latin typeface="+mn-lt"/>
            </a:endParaRPr>
          </a:p>
        </p:txBody>
      </p:sp>
    </p:spTree>
    <p:extLst>
      <p:ext uri="{BB962C8B-B14F-4D97-AF65-F5344CB8AC3E}">
        <p14:creationId xmlns:p14="http://schemas.microsoft.com/office/powerpoint/2010/main" val="4948140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699C4C-9D41-9078-DDFC-11156B5E2566}"/>
              </a:ext>
            </a:extLst>
          </p:cNvPr>
          <p:cNvSpPr>
            <a:spLocks noGrp="1"/>
          </p:cNvSpPr>
          <p:nvPr>
            <p:ph type="title"/>
          </p:nvPr>
        </p:nvSpPr>
        <p:spPr/>
        <p:txBody>
          <a:bodyPr/>
          <a:lstStyle/>
          <a:p>
            <a:r>
              <a:rPr lang="fr-BE"/>
              <a:t>Questions</a:t>
            </a:r>
          </a:p>
        </p:txBody>
      </p:sp>
      <p:sp>
        <p:nvSpPr>
          <p:cNvPr id="3" name="Espace réservé du contenu 2">
            <a:extLst>
              <a:ext uri="{FF2B5EF4-FFF2-40B4-BE49-F238E27FC236}">
                <a16:creationId xmlns:a16="http://schemas.microsoft.com/office/drawing/2014/main" id="{6AD46A7C-C952-3583-8483-9DFC7A49EE22}"/>
              </a:ext>
            </a:extLst>
          </p:cNvPr>
          <p:cNvSpPr>
            <a:spLocks noGrp="1"/>
          </p:cNvSpPr>
          <p:nvPr>
            <p:ph idx="1"/>
          </p:nvPr>
        </p:nvSpPr>
        <p:spPr/>
        <p:txBody>
          <a:bodyPr>
            <a:normAutofit fontScale="85000" lnSpcReduction="10000"/>
          </a:bodyPr>
          <a:lstStyle/>
          <a:p>
            <a:pPr marL="514350" indent="-514350">
              <a:buFont typeface="+mj-lt"/>
              <a:buAutoNum type="arabicPeriod"/>
            </a:pPr>
            <a:r>
              <a:rPr lang="fr-BE">
                <a:latin typeface="+mn-lt"/>
              </a:rPr>
              <a:t>Complémentarité des subsides POLLEC 21 et Ureba :</a:t>
            </a:r>
          </a:p>
          <a:p>
            <a:pPr lvl="1"/>
            <a:r>
              <a:rPr lang="fr-BE" sz="1600">
                <a:solidFill>
                  <a:schemeClr val="accent5">
                    <a:lumMod val="75000"/>
                  </a:schemeClr>
                </a:solidFill>
                <a:latin typeface="+mn-lt"/>
              </a:rPr>
              <a:t>Oui sous condition  cf. art 16 AM</a:t>
            </a:r>
          </a:p>
          <a:p>
            <a:pPr lvl="1"/>
            <a:endParaRPr lang="fr-BE">
              <a:latin typeface="+mn-lt"/>
            </a:endParaRPr>
          </a:p>
          <a:p>
            <a:pPr lvl="1"/>
            <a:endParaRPr lang="fr-BE">
              <a:latin typeface="+mn-lt"/>
            </a:endParaRPr>
          </a:p>
          <a:p>
            <a:pPr marL="514350" indent="-514350">
              <a:buFont typeface="+mj-lt"/>
              <a:buAutoNum type="arabicPeriod"/>
            </a:pPr>
            <a:r>
              <a:rPr lang="fr-BE" sz="3100">
                <a:latin typeface="+mn-lt"/>
              </a:rPr>
              <a:t>Les anciens audits sont-ils éligibles dans le cadre du subside POLLEC 21?</a:t>
            </a:r>
          </a:p>
          <a:p>
            <a:pPr lvl="1"/>
            <a:r>
              <a:rPr lang="fr-BE" sz="1600">
                <a:solidFill>
                  <a:schemeClr val="accent5">
                    <a:lumMod val="75000"/>
                  </a:schemeClr>
                </a:solidFill>
                <a:latin typeface="+mn-lt"/>
              </a:rPr>
              <a:t>Oui à condition que leur date de facture soit postérieure au 1er janvier 22 (début du subside P21) et qu’ils proposent une vision long terme permettant d’atteindre la neutralité carbone</a:t>
            </a:r>
          </a:p>
          <a:p>
            <a:pPr marL="514350" indent="-514350">
              <a:buFont typeface="+mj-lt"/>
              <a:buAutoNum type="arabicPeriod" startAt="3"/>
            </a:pPr>
            <a:r>
              <a:rPr lang="fr-BE">
                <a:latin typeface="+mn-lt"/>
              </a:rPr>
              <a:t>Définition de neutralité carbone dans le cadre de la </a:t>
            </a:r>
            <a:r>
              <a:rPr lang="fr-BE" err="1">
                <a:latin typeface="+mn-lt"/>
              </a:rPr>
              <a:t>strat</a:t>
            </a:r>
            <a:r>
              <a:rPr lang="fr-BE">
                <a:latin typeface="+mn-lt"/>
              </a:rPr>
              <a:t> de rénovation wallonne à long-terme</a:t>
            </a:r>
          </a:p>
          <a:p>
            <a:pPr lvl="1"/>
            <a:r>
              <a:rPr lang="fr-BE" sz="1600">
                <a:solidFill>
                  <a:schemeClr val="accent5">
                    <a:lumMod val="75000"/>
                  </a:schemeClr>
                </a:solidFill>
                <a:effectLst/>
                <a:latin typeface="+mn-lt"/>
                <a:ea typeface="Calibri" panose="020F0502020204030204" pitchFamily="34" charset="0"/>
              </a:rPr>
              <a:t>« Pour atteindre ses objectifs 2030 et 2050, la Wallonie s’engage dans son Plan Energie Climat à « étendre et renforcer l’exemplarité de ses bâtiments publics. Un objectif de neutralité énergétique sera imposé à tous les bâtiments publics, avec un échéancier de réalisation dépendant du niveau de pouvoir concerné. L’objectif de cet échéancier étant de garantir la neutralité carbone au plus tard en 2050.</a:t>
            </a:r>
          </a:p>
          <a:p>
            <a:pPr lvl="1"/>
            <a:r>
              <a:rPr lang="fr-BE" sz="1600">
                <a:solidFill>
                  <a:schemeClr val="accent5">
                    <a:lumMod val="75000"/>
                  </a:schemeClr>
                </a:solidFill>
                <a:effectLst/>
                <a:latin typeface="+mn-lt"/>
                <a:ea typeface="Calibri" panose="020F0502020204030204" pitchFamily="34" charset="0"/>
              </a:rPr>
              <a:t>Cette neutralité carbone y est définie comme la compression des besoins (chauffage, ECS, refroidissement et éclairage) au niveau d’un bâtiment neuf équivalent, le maintien des autres consommations électriques au niveau actuel et la couverture de ces besoins par une production renouvelable, qu’elle soit autoproduite ou achetée » </a:t>
            </a:r>
          </a:p>
          <a:p>
            <a:pPr marL="514350" indent="-514350">
              <a:buFont typeface="+mj-lt"/>
              <a:buAutoNum type="arabicPeriod"/>
            </a:pPr>
            <a:endParaRPr lang="fr-BE"/>
          </a:p>
          <a:p>
            <a:pPr marL="914400" lvl="1" indent="-514350">
              <a:buFont typeface="+mj-lt"/>
              <a:buAutoNum type="arabicPeriod"/>
            </a:pPr>
            <a:endParaRPr lang="fr-BE"/>
          </a:p>
          <a:p>
            <a:pPr marL="914400" lvl="1" indent="-514350">
              <a:buFont typeface="+mj-lt"/>
              <a:buAutoNum type="arabicPeriod"/>
            </a:pPr>
            <a:endParaRPr lang="fr-BE"/>
          </a:p>
          <a:p>
            <a:pPr lvl="1"/>
            <a:endParaRPr lang="fr-BE"/>
          </a:p>
        </p:txBody>
      </p:sp>
      <p:sp>
        <p:nvSpPr>
          <p:cNvPr id="4" name="Espace réservé du numéro de diapositive 3">
            <a:extLst>
              <a:ext uri="{FF2B5EF4-FFF2-40B4-BE49-F238E27FC236}">
                <a16:creationId xmlns:a16="http://schemas.microsoft.com/office/drawing/2014/main" id="{56652355-5D75-CEB0-98CF-F4D4B0ECB35D}"/>
              </a:ext>
            </a:extLst>
          </p:cNvPr>
          <p:cNvSpPr>
            <a:spLocks noGrp="1"/>
          </p:cNvSpPr>
          <p:nvPr>
            <p:ph type="sldNum" sz="quarter" idx="12"/>
          </p:nvPr>
        </p:nvSpPr>
        <p:spPr/>
        <p:txBody>
          <a:bodyPr/>
          <a:lstStyle/>
          <a:p>
            <a:fld id="{600F7983-D4B0-46EE-83F5-C6E431D5736B}" type="slidenum">
              <a:rPr lang="fr-BE" smtClean="0"/>
              <a:pPr/>
              <a:t>29</a:t>
            </a:fld>
            <a:endParaRPr lang="fr-BE"/>
          </a:p>
        </p:txBody>
      </p:sp>
      <p:pic>
        <p:nvPicPr>
          <p:cNvPr id="6" name="Image 5">
            <a:extLst>
              <a:ext uri="{FF2B5EF4-FFF2-40B4-BE49-F238E27FC236}">
                <a16:creationId xmlns:a16="http://schemas.microsoft.com/office/drawing/2014/main" id="{EA0DEE03-3D65-62CC-418E-79227B833710}"/>
              </a:ext>
            </a:extLst>
          </p:cNvPr>
          <p:cNvPicPr>
            <a:picLocks noChangeAspect="1"/>
          </p:cNvPicPr>
          <p:nvPr/>
        </p:nvPicPr>
        <p:blipFill rotWithShape="1">
          <a:blip r:embed="rId2"/>
          <a:srcRect t="16069" b="32541"/>
          <a:stretch/>
        </p:blipFill>
        <p:spPr>
          <a:xfrm>
            <a:off x="3892068" y="2088680"/>
            <a:ext cx="7868748" cy="567891"/>
          </a:xfrm>
          <a:prstGeom prst="rect">
            <a:avLst/>
          </a:prstGeom>
        </p:spPr>
      </p:pic>
    </p:spTree>
    <p:extLst>
      <p:ext uri="{BB962C8B-B14F-4D97-AF65-F5344CB8AC3E}">
        <p14:creationId xmlns:p14="http://schemas.microsoft.com/office/powerpoint/2010/main" val="2689940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2EA6C4C5-3371-4570-BA49-028B532D223B}"/>
              </a:ext>
            </a:extLst>
          </p:cNvPr>
          <p:cNvSpPr>
            <a:spLocks noGrp="1"/>
          </p:cNvSpPr>
          <p:nvPr>
            <p:ph type="body" idx="1"/>
          </p:nvPr>
        </p:nvSpPr>
        <p:spPr>
          <a:xfrm>
            <a:off x="890058" y="2678906"/>
            <a:ext cx="10411884" cy="1500187"/>
          </a:xfrm>
          <a:noFill/>
          <a:ln w="57150">
            <a:noFill/>
          </a:ln>
        </p:spPr>
        <p:txBody>
          <a:bodyPr/>
          <a:lstStyle/>
          <a:p>
            <a:r>
              <a:rPr lang="fr-BE"/>
              <a:t>Tour de table</a:t>
            </a:r>
          </a:p>
        </p:txBody>
      </p:sp>
      <p:sp>
        <p:nvSpPr>
          <p:cNvPr id="4" name="Espace réservé du numéro de diapositive 3">
            <a:extLst>
              <a:ext uri="{FF2B5EF4-FFF2-40B4-BE49-F238E27FC236}">
                <a16:creationId xmlns:a16="http://schemas.microsoft.com/office/drawing/2014/main" id="{593A4F3E-3C05-44B6-AAEE-A6A089826CBC}"/>
              </a:ext>
            </a:extLst>
          </p:cNvPr>
          <p:cNvSpPr>
            <a:spLocks noGrp="1"/>
          </p:cNvSpPr>
          <p:nvPr>
            <p:ph type="sldNum" sz="quarter" idx="12"/>
          </p:nvPr>
        </p:nvSpPr>
        <p:spPr/>
        <p:txBody>
          <a:bodyPr/>
          <a:lstStyle/>
          <a:p>
            <a:fld id="{600F7983-D4B0-46EE-83F5-C6E431D5736B}" type="slidenum">
              <a:rPr lang="fr-BE" smtClean="0"/>
              <a:pPr/>
              <a:t>3</a:t>
            </a:fld>
            <a:endParaRPr lang="fr-BE"/>
          </a:p>
        </p:txBody>
      </p:sp>
    </p:spTree>
    <p:extLst>
      <p:ext uri="{BB962C8B-B14F-4D97-AF65-F5344CB8AC3E}">
        <p14:creationId xmlns:p14="http://schemas.microsoft.com/office/powerpoint/2010/main" val="11916612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a:extLst>
              <a:ext uri="{FF2B5EF4-FFF2-40B4-BE49-F238E27FC236}">
                <a16:creationId xmlns:a16="http://schemas.microsoft.com/office/drawing/2014/main" id="{B44A72C7-403A-437C-9866-82138F22A701}"/>
              </a:ext>
            </a:extLst>
          </p:cNvPr>
          <p:cNvSpPr>
            <a:spLocks noGrp="1"/>
          </p:cNvSpPr>
          <p:nvPr>
            <p:ph type="subTitle" idx="1"/>
          </p:nvPr>
        </p:nvSpPr>
        <p:spPr/>
        <p:txBody>
          <a:bodyPr>
            <a:normAutofit fontScale="55000" lnSpcReduction="20000"/>
          </a:bodyPr>
          <a:lstStyle/>
          <a:p>
            <a:r>
              <a:rPr lang="fr-FR" sz="2800"/>
              <a:t>Contacts:</a:t>
            </a:r>
          </a:p>
          <a:p>
            <a:r>
              <a:rPr lang="fr-FR" sz="2800"/>
              <a:t>Simon Capron </a:t>
            </a:r>
            <a:r>
              <a:rPr lang="fr-FR" sz="2800">
                <a:hlinkClick r:id="rId2"/>
              </a:rPr>
              <a:t>SCA@bep.be</a:t>
            </a:r>
            <a:endParaRPr lang="fr-FR" sz="2800"/>
          </a:p>
          <a:p>
            <a:r>
              <a:rPr lang="fr-FR" sz="2800"/>
              <a:t>Marie </a:t>
            </a:r>
            <a:r>
              <a:rPr lang="fr-FR" sz="2800" err="1"/>
              <a:t>Lietart</a:t>
            </a:r>
            <a:r>
              <a:rPr lang="fr-FR" sz="2800"/>
              <a:t> </a:t>
            </a:r>
            <a:r>
              <a:rPr lang="fr-FR" sz="2800">
                <a:hlinkClick r:id="rId3"/>
              </a:rPr>
              <a:t>m.lietaert@pndg.be</a:t>
            </a:r>
            <a:endParaRPr lang="fr-FR" sz="2800"/>
          </a:p>
          <a:p>
            <a:r>
              <a:rPr lang="fr-FR" sz="2800"/>
              <a:t>Marc Wauthelet : mw@galcondruses.be</a:t>
            </a:r>
          </a:p>
          <a:p>
            <a:r>
              <a:rPr lang="fr-FR" sz="2800">
                <a:hlinkClick r:id="rId4"/>
              </a:rPr>
              <a:t>conventiondesmaires@spw.wallonie.be</a:t>
            </a:r>
            <a:r>
              <a:rPr lang="fr-FR" sz="2800"/>
              <a:t> </a:t>
            </a:r>
          </a:p>
          <a:p>
            <a:r>
              <a:rPr lang="fr-FR" sz="2800"/>
              <a:t>Site internet </a:t>
            </a:r>
            <a:r>
              <a:rPr lang="fr-FR"/>
              <a:t>: </a:t>
            </a:r>
            <a:r>
              <a:rPr lang="fr-FR">
                <a:hlinkClick r:id="rId5">
                  <a:extLst>
                    <a:ext uri="{A12FA001-AC4F-418D-AE19-62706E023703}">
                      <ahyp:hlinkClr xmlns:ahyp="http://schemas.microsoft.com/office/drawing/2018/hyperlinkcolor" val="tx"/>
                    </a:ext>
                  </a:extLst>
                </a:hlinkClick>
              </a:rPr>
              <a:t>conventiondesmaires.wallonie.be</a:t>
            </a:r>
            <a:endParaRPr lang="fr-FR"/>
          </a:p>
          <a:p>
            <a:r>
              <a:rPr lang="fr-FR"/>
              <a:t>One drive : </a:t>
            </a:r>
            <a:r>
              <a:rPr lang="fr-FR">
                <a:hlinkClick r:id="rId6"/>
              </a:rPr>
              <a:t>partage de documents</a:t>
            </a:r>
            <a:endParaRPr lang="fr-FR"/>
          </a:p>
          <a:p>
            <a:endParaRPr lang="fr-FR"/>
          </a:p>
          <a:p>
            <a:endParaRPr lang="fr-FR"/>
          </a:p>
          <a:p>
            <a:endParaRPr lang="fr-BE"/>
          </a:p>
        </p:txBody>
      </p:sp>
      <p:sp>
        <p:nvSpPr>
          <p:cNvPr id="3" name="Espace réservé du texte 2">
            <a:extLst>
              <a:ext uri="{FF2B5EF4-FFF2-40B4-BE49-F238E27FC236}">
                <a16:creationId xmlns:a16="http://schemas.microsoft.com/office/drawing/2014/main" id="{1A849761-883E-4B30-99BF-0902E0AA7E83}"/>
              </a:ext>
            </a:extLst>
          </p:cNvPr>
          <p:cNvSpPr>
            <a:spLocks noGrp="1"/>
          </p:cNvSpPr>
          <p:nvPr>
            <p:ph type="body" sz="quarter" idx="10"/>
          </p:nvPr>
        </p:nvSpPr>
        <p:spPr/>
        <p:txBody>
          <a:bodyPr/>
          <a:lstStyle/>
          <a:p>
            <a:r>
              <a:rPr lang="fr-FR" sz="4400">
                <a:latin typeface="+mn-lt"/>
              </a:rPr>
              <a:t>Merci pour votre attention!</a:t>
            </a:r>
            <a:endParaRPr lang="fr-BE"/>
          </a:p>
        </p:txBody>
      </p:sp>
    </p:spTree>
    <p:extLst>
      <p:ext uri="{BB962C8B-B14F-4D97-AF65-F5344CB8AC3E}">
        <p14:creationId xmlns:p14="http://schemas.microsoft.com/office/powerpoint/2010/main" val="790522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7C09B08B-13C4-4A95-9E65-49324B2828C0}" type="slidenum">
              <a:rPr lang="fr-BE" smtClean="0"/>
              <a:pPr>
                <a:defRPr/>
              </a:pPr>
              <a:t>4</a:t>
            </a:fld>
            <a:endParaRPr lang="fr-BE"/>
          </a:p>
        </p:txBody>
      </p:sp>
      <p:sp>
        <p:nvSpPr>
          <p:cNvPr id="5" name="ZoneTexte 4"/>
          <p:cNvSpPr txBox="1"/>
          <p:nvPr/>
        </p:nvSpPr>
        <p:spPr>
          <a:xfrm>
            <a:off x="609600" y="1267809"/>
            <a:ext cx="10731049" cy="4893647"/>
          </a:xfrm>
          <a:prstGeom prst="rect">
            <a:avLst/>
          </a:prstGeom>
          <a:noFill/>
        </p:spPr>
        <p:txBody>
          <a:bodyPr wrap="square" rtlCol="0">
            <a:spAutoFit/>
          </a:bodyPr>
          <a:lstStyle/>
          <a:p>
            <a:r>
              <a:rPr lang="fr-FR" sz="2400" i="1">
                <a:solidFill>
                  <a:srgbClr val="0F709E"/>
                </a:solidFill>
                <a:latin typeface="+mn-lt"/>
              </a:rPr>
              <a:t>TOUR DE TABLE </a:t>
            </a:r>
          </a:p>
          <a:p>
            <a:pPr marL="342900" indent="-342900">
              <a:buFont typeface="Arial" panose="020B0604020202020204" pitchFamily="34" charset="0"/>
              <a:buChar char="•"/>
            </a:pPr>
            <a:endParaRPr lang="fr-FR" sz="2400" i="1">
              <a:solidFill>
                <a:srgbClr val="0F709E"/>
              </a:solidFill>
              <a:latin typeface="+mn-lt"/>
            </a:endParaRPr>
          </a:p>
          <a:p>
            <a:pPr marL="342900" indent="-342900">
              <a:buFont typeface="Arial" panose="020B0604020202020204" pitchFamily="34" charset="0"/>
              <a:buChar char="•"/>
            </a:pPr>
            <a:endParaRPr lang="fr-FR" sz="2400" i="1">
              <a:solidFill>
                <a:srgbClr val="0F709E"/>
              </a:solidFill>
              <a:latin typeface="+mn-lt"/>
            </a:endParaRPr>
          </a:p>
          <a:p>
            <a:pPr marL="342900" indent="-342900">
              <a:buFont typeface="Arial" panose="020B0604020202020204" pitchFamily="34" charset="0"/>
              <a:buChar char="•"/>
            </a:pPr>
            <a:endParaRPr lang="fr-FR" sz="2400" i="1">
              <a:solidFill>
                <a:srgbClr val="0F709E"/>
              </a:solidFill>
              <a:latin typeface="+mn-lt"/>
            </a:endParaRPr>
          </a:p>
          <a:p>
            <a:pPr marL="342900" indent="-342900">
              <a:buFont typeface="Arial" panose="020B0604020202020204" pitchFamily="34" charset="0"/>
              <a:buChar char="•"/>
            </a:pPr>
            <a:endParaRPr lang="fr-FR" sz="2400" i="1">
              <a:solidFill>
                <a:srgbClr val="0F709E"/>
              </a:solidFill>
              <a:latin typeface="+mn-lt"/>
            </a:endParaRPr>
          </a:p>
          <a:p>
            <a:pPr marL="342900" indent="-342900">
              <a:buFont typeface="Arial" panose="020B0604020202020204" pitchFamily="34" charset="0"/>
              <a:buChar char="•"/>
            </a:pPr>
            <a:endParaRPr lang="fr-FR" sz="2400" i="1">
              <a:solidFill>
                <a:srgbClr val="0F709E"/>
              </a:solidFill>
              <a:latin typeface="+mn-lt"/>
            </a:endParaRPr>
          </a:p>
          <a:p>
            <a:pPr marL="342900" indent="-342900">
              <a:buFont typeface="Arial" panose="020B0604020202020204" pitchFamily="34" charset="0"/>
              <a:buChar char="•"/>
            </a:pPr>
            <a:endParaRPr lang="fr-FR" sz="2400" i="1">
              <a:solidFill>
                <a:srgbClr val="0F709E"/>
              </a:solidFill>
              <a:latin typeface="+mn-lt"/>
            </a:endParaRPr>
          </a:p>
          <a:p>
            <a:pPr marL="342900" indent="-342900">
              <a:buFont typeface="Arial" panose="020B0604020202020204" pitchFamily="34" charset="0"/>
              <a:buChar char="•"/>
            </a:pPr>
            <a:endParaRPr lang="fr-FR" sz="2400" i="1">
              <a:solidFill>
                <a:srgbClr val="0F709E"/>
              </a:solidFill>
              <a:latin typeface="+mn-lt"/>
            </a:endParaRPr>
          </a:p>
          <a:p>
            <a:pPr marL="342900" indent="-342900">
              <a:buFont typeface="Arial" panose="020B0604020202020204" pitchFamily="34" charset="0"/>
              <a:buChar char="•"/>
            </a:pPr>
            <a:endParaRPr lang="fr-FR" sz="2400" i="1">
              <a:solidFill>
                <a:srgbClr val="0F709E"/>
              </a:solidFill>
              <a:latin typeface="+mn-lt"/>
            </a:endParaRPr>
          </a:p>
          <a:p>
            <a:pPr marL="342900" indent="-342900">
              <a:buFont typeface="Arial" panose="020B0604020202020204" pitchFamily="34" charset="0"/>
              <a:buChar char="•"/>
            </a:pPr>
            <a:endParaRPr lang="fr-FR" sz="2400" i="1">
              <a:solidFill>
                <a:srgbClr val="0F709E"/>
              </a:solidFill>
              <a:latin typeface="+mn-lt"/>
            </a:endParaRPr>
          </a:p>
          <a:p>
            <a:pPr marL="342900" indent="-342900">
              <a:buFont typeface="Arial" panose="020B0604020202020204" pitchFamily="34" charset="0"/>
              <a:buChar char="•"/>
            </a:pPr>
            <a:endParaRPr lang="fr-FR" sz="2400" i="1">
              <a:solidFill>
                <a:srgbClr val="0F709E"/>
              </a:solidFill>
              <a:latin typeface="+mn-lt"/>
            </a:endParaRPr>
          </a:p>
          <a:p>
            <a:pPr marL="342900" indent="-342900">
              <a:buFont typeface="Arial" panose="020B0604020202020204" pitchFamily="34" charset="0"/>
              <a:buChar char="•"/>
            </a:pPr>
            <a:endParaRPr lang="fr-FR" sz="2400" i="1">
              <a:solidFill>
                <a:srgbClr val="0F709E"/>
              </a:solidFill>
              <a:latin typeface="+mn-lt"/>
            </a:endParaRPr>
          </a:p>
          <a:p>
            <a:pPr marL="342900" indent="-342900">
              <a:buFont typeface="Arial" panose="020B0604020202020204" pitchFamily="34" charset="0"/>
              <a:buChar char="•"/>
            </a:pPr>
            <a:endParaRPr lang="fr-BE" sz="2400" i="1">
              <a:solidFill>
                <a:srgbClr val="0F709E"/>
              </a:solidFill>
              <a:latin typeface="+mn-lt"/>
            </a:endParaRPr>
          </a:p>
        </p:txBody>
      </p:sp>
      <p:pic>
        <p:nvPicPr>
          <p:cNvPr id="1026" name="Picture 2" descr="Qui est-ce ? - Douai vox">
            <a:extLst>
              <a:ext uri="{FF2B5EF4-FFF2-40B4-BE49-F238E27FC236}">
                <a16:creationId xmlns:a16="http://schemas.microsoft.com/office/drawing/2014/main" id="{4308B511-9E5B-5B12-E3F2-F47832E45D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424" y="1687068"/>
            <a:ext cx="5870448" cy="4402836"/>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CC2B8E37-D685-D546-B732-35C205A80C97}"/>
              </a:ext>
            </a:extLst>
          </p:cNvPr>
          <p:cNvSpPr txBox="1"/>
          <p:nvPr/>
        </p:nvSpPr>
        <p:spPr>
          <a:xfrm>
            <a:off x="6876288" y="2671310"/>
            <a:ext cx="4590288" cy="1477328"/>
          </a:xfrm>
          <a:prstGeom prst="rect">
            <a:avLst/>
          </a:prstGeom>
          <a:noFill/>
        </p:spPr>
        <p:txBody>
          <a:bodyPr wrap="square">
            <a:spAutoFit/>
          </a:bodyPr>
          <a:lstStyle/>
          <a:p>
            <a:r>
              <a:rPr lang="fr-FR" sz="1800" i="1">
                <a:solidFill>
                  <a:srgbClr val="0F709E"/>
                </a:solidFill>
                <a:latin typeface="+mn-lt"/>
              </a:rPr>
              <a:t>Prénom</a:t>
            </a:r>
          </a:p>
          <a:p>
            <a:endParaRPr lang="fr-FR" i="1">
              <a:solidFill>
                <a:srgbClr val="0F709E"/>
              </a:solidFill>
              <a:latin typeface="+mn-lt"/>
            </a:endParaRPr>
          </a:p>
          <a:p>
            <a:r>
              <a:rPr lang="fr-FR" i="1">
                <a:solidFill>
                  <a:srgbClr val="0F709E"/>
                </a:solidFill>
                <a:latin typeface="+mn-lt"/>
              </a:rPr>
              <a:t>Commune</a:t>
            </a:r>
          </a:p>
          <a:p>
            <a:endParaRPr lang="fr-FR" i="1">
              <a:solidFill>
                <a:srgbClr val="0F709E"/>
              </a:solidFill>
              <a:latin typeface="+mn-lt"/>
            </a:endParaRPr>
          </a:p>
          <a:p>
            <a:r>
              <a:rPr lang="fr-FR" i="1">
                <a:solidFill>
                  <a:srgbClr val="0F709E"/>
                </a:solidFill>
                <a:latin typeface="+mn-lt"/>
              </a:rPr>
              <a:t>Votre dernière action perso pour le climat</a:t>
            </a:r>
            <a:endParaRPr lang="fr-BE"/>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2EA6C4C5-3371-4570-BA49-028B532D223B}"/>
              </a:ext>
            </a:extLst>
          </p:cNvPr>
          <p:cNvSpPr>
            <a:spLocks noGrp="1"/>
          </p:cNvSpPr>
          <p:nvPr>
            <p:ph type="body" idx="1"/>
          </p:nvPr>
        </p:nvSpPr>
        <p:spPr>
          <a:xfrm>
            <a:off x="890058" y="2678906"/>
            <a:ext cx="10411884" cy="1500187"/>
          </a:xfrm>
          <a:noFill/>
          <a:ln w="57150">
            <a:noFill/>
          </a:ln>
        </p:spPr>
        <p:txBody>
          <a:bodyPr/>
          <a:lstStyle/>
          <a:p>
            <a:r>
              <a:rPr lang="fr-BE"/>
              <a:t>modalités de prolongation de P20</a:t>
            </a:r>
          </a:p>
        </p:txBody>
      </p:sp>
      <p:sp>
        <p:nvSpPr>
          <p:cNvPr id="4" name="Espace réservé du numéro de diapositive 3">
            <a:extLst>
              <a:ext uri="{FF2B5EF4-FFF2-40B4-BE49-F238E27FC236}">
                <a16:creationId xmlns:a16="http://schemas.microsoft.com/office/drawing/2014/main" id="{593A4F3E-3C05-44B6-AAEE-A6A089826CBC}"/>
              </a:ext>
            </a:extLst>
          </p:cNvPr>
          <p:cNvSpPr>
            <a:spLocks noGrp="1"/>
          </p:cNvSpPr>
          <p:nvPr>
            <p:ph type="sldNum" sz="quarter" idx="12"/>
          </p:nvPr>
        </p:nvSpPr>
        <p:spPr/>
        <p:txBody>
          <a:bodyPr/>
          <a:lstStyle/>
          <a:p>
            <a:fld id="{600F7983-D4B0-46EE-83F5-C6E431D5736B}" type="slidenum">
              <a:rPr lang="fr-BE" smtClean="0"/>
              <a:pPr/>
              <a:t>5</a:t>
            </a:fld>
            <a:endParaRPr lang="fr-BE"/>
          </a:p>
        </p:txBody>
      </p:sp>
    </p:spTree>
    <p:extLst>
      <p:ext uri="{BB962C8B-B14F-4D97-AF65-F5344CB8AC3E}">
        <p14:creationId xmlns:p14="http://schemas.microsoft.com/office/powerpoint/2010/main" val="737172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56B0D570-A779-F539-E079-A8F7D890719F}"/>
              </a:ext>
            </a:extLst>
          </p:cNvPr>
          <p:cNvSpPr>
            <a:spLocks noGrp="1"/>
          </p:cNvSpPr>
          <p:nvPr>
            <p:ph type="title"/>
          </p:nvPr>
        </p:nvSpPr>
        <p:spPr/>
        <p:txBody>
          <a:bodyPr/>
          <a:lstStyle/>
          <a:p>
            <a:r>
              <a:rPr lang="fr-BE"/>
              <a:t>Prolongation POLLEC 2020</a:t>
            </a:r>
          </a:p>
        </p:txBody>
      </p:sp>
      <p:sp>
        <p:nvSpPr>
          <p:cNvPr id="6" name="Espace réservé du contenu 5">
            <a:extLst>
              <a:ext uri="{FF2B5EF4-FFF2-40B4-BE49-F238E27FC236}">
                <a16:creationId xmlns:a16="http://schemas.microsoft.com/office/drawing/2014/main" id="{E7FE32D5-DDA9-799B-09BA-CF968BB612D6}"/>
              </a:ext>
            </a:extLst>
          </p:cNvPr>
          <p:cNvSpPr>
            <a:spLocks noGrp="1"/>
          </p:cNvSpPr>
          <p:nvPr>
            <p:ph idx="1"/>
          </p:nvPr>
        </p:nvSpPr>
        <p:spPr/>
        <p:txBody>
          <a:bodyPr anchor="ctr"/>
          <a:lstStyle/>
          <a:p>
            <a:pPr>
              <a:lnSpc>
                <a:spcPct val="250000"/>
              </a:lnSpc>
              <a:buFont typeface="Arial" panose="020B0604020202020204" pitchFamily="34" charset="0"/>
              <a:buChar char="•"/>
            </a:pPr>
            <a:r>
              <a:rPr lang="fr-BE" sz="1800" b="1">
                <a:effectLst/>
                <a:latin typeface="Calibri" panose="020F0502020204030204" pitchFamily="34" charset="0"/>
                <a:ea typeface="Times New Roman" panose="02020603050405020304" pitchFamily="18" charset="0"/>
              </a:rPr>
              <a:t>Report de la fin du subside</a:t>
            </a:r>
            <a:r>
              <a:rPr lang="fr-BE" sz="1800">
                <a:effectLst/>
                <a:latin typeface="Calibri" panose="020F0502020204030204" pitchFamily="34" charset="0"/>
                <a:ea typeface="Times New Roman" panose="02020603050405020304" pitchFamily="18" charset="0"/>
              </a:rPr>
              <a:t> POLLEC 2020 investissement au 30 juin </a:t>
            </a:r>
            <a:r>
              <a:rPr lang="fr-BE" sz="1800" b="1">
                <a:effectLst/>
                <a:latin typeface="Calibri" panose="020F0502020204030204" pitchFamily="34" charset="0"/>
                <a:ea typeface="Times New Roman" panose="02020603050405020304" pitchFamily="18" charset="0"/>
              </a:rPr>
              <a:t>2024</a:t>
            </a:r>
            <a:r>
              <a:rPr lang="fr-BE" sz="1800">
                <a:effectLst/>
                <a:latin typeface="Calibri" panose="020F0502020204030204" pitchFamily="34" charset="0"/>
                <a:ea typeface="Times New Roman" panose="02020603050405020304" pitchFamily="18" charset="0"/>
              </a:rPr>
              <a:t> </a:t>
            </a:r>
          </a:p>
          <a:p>
            <a:pPr lvl="1">
              <a:lnSpc>
                <a:spcPct val="250000"/>
              </a:lnSpc>
            </a:pPr>
            <a:r>
              <a:rPr lang="fr-BE" sz="1400">
                <a:latin typeface="Calibri" panose="020F0502020204030204" pitchFamily="34" charset="0"/>
                <a:ea typeface="Times New Roman" panose="02020603050405020304" pitchFamily="18" charset="0"/>
              </a:rPr>
              <a:t>Rapport final à remettre au plus tard le 31 décembre 2024</a:t>
            </a:r>
            <a:endParaRPr lang="fr-BE" sz="1400">
              <a:effectLst/>
              <a:latin typeface="Calibri" panose="020F0502020204030204" pitchFamily="34" charset="0"/>
              <a:ea typeface="Times New Roman" panose="02020603050405020304" pitchFamily="18" charset="0"/>
            </a:endParaRPr>
          </a:p>
          <a:p>
            <a:pPr>
              <a:lnSpc>
                <a:spcPct val="250000"/>
              </a:lnSpc>
              <a:buFont typeface="Arial" panose="020B0604020202020204" pitchFamily="34" charset="0"/>
              <a:buChar char="•"/>
            </a:pPr>
            <a:r>
              <a:rPr lang="fr-BE" sz="1800" b="1">
                <a:effectLst/>
                <a:latin typeface="Calibri" panose="020F0502020204030204" pitchFamily="34" charset="0"/>
                <a:ea typeface="Times New Roman" panose="02020603050405020304" pitchFamily="18" charset="0"/>
              </a:rPr>
              <a:t>Suppression de l’échéance pour l’attribution des marchés</a:t>
            </a:r>
            <a:r>
              <a:rPr lang="fr-BE" sz="1800">
                <a:effectLst/>
                <a:latin typeface="Calibri" panose="020F0502020204030204" pitchFamily="34" charset="0"/>
                <a:ea typeface="Times New Roman" panose="02020603050405020304" pitchFamily="18" charset="0"/>
              </a:rPr>
              <a:t> liés aux projets d’investissement </a:t>
            </a:r>
          </a:p>
          <a:p>
            <a:pPr>
              <a:lnSpc>
                <a:spcPct val="250000"/>
              </a:lnSpc>
              <a:buFont typeface="Arial" panose="020B0604020202020204" pitchFamily="34" charset="0"/>
              <a:buChar char="•"/>
            </a:pPr>
            <a:r>
              <a:rPr lang="fr-BE" sz="1800" b="1">
                <a:latin typeface="Calibri" panose="020F0502020204030204" pitchFamily="34" charset="0"/>
                <a:ea typeface="Times New Roman" panose="02020603050405020304" pitchFamily="18" charset="0"/>
              </a:rPr>
              <a:t>Notification</a:t>
            </a:r>
            <a:r>
              <a:rPr lang="fr-BE" sz="1800">
                <a:latin typeface="Calibri" panose="020F0502020204030204" pitchFamily="34" charset="0"/>
                <a:ea typeface="Times New Roman" panose="02020603050405020304" pitchFamily="18" charset="0"/>
              </a:rPr>
              <a:t> de l’AM modifié via Nemo</a:t>
            </a:r>
          </a:p>
          <a:p>
            <a:pPr>
              <a:lnSpc>
                <a:spcPct val="250000"/>
              </a:lnSpc>
              <a:buFont typeface="Arial" panose="020B0604020202020204" pitchFamily="34" charset="0"/>
              <a:buChar char="•"/>
            </a:pPr>
            <a:r>
              <a:rPr lang="fr-BE" sz="1800">
                <a:effectLst/>
                <a:latin typeface="Calibri" panose="020F0502020204030204" pitchFamily="34" charset="0"/>
                <a:ea typeface="Times New Roman" panose="02020603050405020304" pitchFamily="18" charset="0"/>
              </a:rPr>
              <a:t>Version consolidée des AM sur le site internet: </a:t>
            </a:r>
            <a:r>
              <a:rPr lang="fr-BE" sz="1800">
                <a:effectLst/>
                <a:latin typeface="Calibri" panose="020F0502020204030204" pitchFamily="34" charset="0"/>
                <a:ea typeface="Times New Roman" panose="02020603050405020304" pitchFamily="18" charset="0"/>
                <a:hlinkClick r:id="rId2"/>
              </a:rPr>
              <a:t>Appels POLLEC  : suivi des subventions et rapportage </a:t>
            </a:r>
            <a:endParaRPr lang="fr-BE" sz="1800">
              <a:effectLst/>
              <a:latin typeface="Calibri" panose="020F0502020204030204" pitchFamily="34" charset="0"/>
              <a:ea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A23F877C-E1E7-4061-6F42-F4AB677EBFA7}"/>
              </a:ext>
            </a:extLst>
          </p:cNvPr>
          <p:cNvSpPr>
            <a:spLocks noGrp="1"/>
          </p:cNvSpPr>
          <p:nvPr>
            <p:ph type="sldNum" sz="quarter" idx="12"/>
          </p:nvPr>
        </p:nvSpPr>
        <p:spPr/>
        <p:txBody>
          <a:bodyPr/>
          <a:lstStyle/>
          <a:p>
            <a:fld id="{600F7983-D4B0-46EE-83F5-C6E431D5736B}" type="slidenum">
              <a:rPr lang="fr-BE" smtClean="0"/>
              <a:pPr/>
              <a:t>6</a:t>
            </a:fld>
            <a:endParaRPr lang="fr-BE"/>
          </a:p>
        </p:txBody>
      </p:sp>
    </p:spTree>
    <p:extLst>
      <p:ext uri="{BB962C8B-B14F-4D97-AF65-F5344CB8AC3E}">
        <p14:creationId xmlns:p14="http://schemas.microsoft.com/office/powerpoint/2010/main" val="3293073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2EA6C4C5-3371-4570-BA49-028B532D223B}"/>
              </a:ext>
            </a:extLst>
          </p:cNvPr>
          <p:cNvSpPr>
            <a:spLocks noGrp="1"/>
          </p:cNvSpPr>
          <p:nvPr>
            <p:ph type="body" idx="1"/>
          </p:nvPr>
        </p:nvSpPr>
        <p:spPr>
          <a:xfrm>
            <a:off x="890058" y="2678906"/>
            <a:ext cx="10411884" cy="1500187"/>
          </a:xfrm>
          <a:noFill/>
          <a:ln w="57150">
            <a:noFill/>
          </a:ln>
        </p:spPr>
        <p:txBody>
          <a:bodyPr/>
          <a:lstStyle/>
          <a:p>
            <a:r>
              <a:rPr lang="fr-BE"/>
              <a:t>visites virtuelles - Enghien</a:t>
            </a:r>
          </a:p>
        </p:txBody>
      </p:sp>
      <p:sp>
        <p:nvSpPr>
          <p:cNvPr id="4" name="Espace réservé du numéro de diapositive 3">
            <a:extLst>
              <a:ext uri="{FF2B5EF4-FFF2-40B4-BE49-F238E27FC236}">
                <a16:creationId xmlns:a16="http://schemas.microsoft.com/office/drawing/2014/main" id="{593A4F3E-3C05-44B6-AAEE-A6A089826CBC}"/>
              </a:ext>
            </a:extLst>
          </p:cNvPr>
          <p:cNvSpPr>
            <a:spLocks noGrp="1"/>
          </p:cNvSpPr>
          <p:nvPr>
            <p:ph type="sldNum" sz="quarter" idx="12"/>
          </p:nvPr>
        </p:nvSpPr>
        <p:spPr/>
        <p:txBody>
          <a:bodyPr/>
          <a:lstStyle/>
          <a:p>
            <a:fld id="{600F7983-D4B0-46EE-83F5-C6E431D5736B}" type="slidenum">
              <a:rPr lang="fr-BE" smtClean="0"/>
              <a:pPr/>
              <a:t>7</a:t>
            </a:fld>
            <a:endParaRPr lang="fr-BE"/>
          </a:p>
        </p:txBody>
      </p:sp>
    </p:spTree>
    <p:extLst>
      <p:ext uri="{BB962C8B-B14F-4D97-AF65-F5344CB8AC3E}">
        <p14:creationId xmlns:p14="http://schemas.microsoft.com/office/powerpoint/2010/main" val="2628621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0"/>
          <p:cNvGrpSpPr>
            <a:grpSpLocks/>
          </p:cNvGrpSpPr>
          <p:nvPr/>
        </p:nvGrpSpPr>
        <p:grpSpPr bwMode="auto">
          <a:xfrm>
            <a:off x="2441760" y="2335599"/>
            <a:ext cx="8438761" cy="3491044"/>
            <a:chOff x="2089453" y="1894061"/>
            <a:chExt cx="11340763" cy="1008481"/>
          </a:xfrm>
        </p:grpSpPr>
        <p:sp>
          <p:nvSpPr>
            <p:cNvPr id="5" name="Text Box 7"/>
            <p:cNvSpPr txBox="1">
              <a:spLocks noChangeArrowheads="1"/>
            </p:cNvSpPr>
            <p:nvPr/>
          </p:nvSpPr>
          <p:spPr bwMode="auto">
            <a:xfrm>
              <a:off x="2089453" y="1894061"/>
              <a:ext cx="11340763" cy="497893"/>
            </a:xfrm>
            <a:prstGeom prst="rect">
              <a:avLst/>
            </a:prstGeom>
            <a:noFill/>
            <a:ln w="9525">
              <a:noFill/>
              <a:miter lim="800000"/>
              <a:headEnd/>
              <a:tailEnd/>
            </a:ln>
          </p:spPr>
          <p:txBody>
            <a:bodyPr wrap="square" lIns="60960" tIns="30480" rIns="60960" bIns="30480" anchor="ctr">
              <a:spAutoFit/>
            </a:bodyPr>
            <a:lstStyle/>
            <a:p>
              <a:pPr defTabSz="1450610">
                <a:defRPr/>
              </a:pPr>
              <a:r>
                <a:rPr lang="en-CA" sz="3600">
                  <a:solidFill>
                    <a:schemeClr val="tx1">
                      <a:lumMod val="50000"/>
                      <a:lumOff val="50000"/>
                    </a:schemeClr>
                  </a:solidFill>
                  <a:latin typeface="Trebuchet MS" pitchFamily="34" charset="0"/>
                  <a:cs typeface="Arial"/>
                </a:rPr>
                <a:t>Enghien</a:t>
              </a:r>
            </a:p>
            <a:p>
              <a:pPr defTabSz="1450610">
                <a:defRPr/>
              </a:pPr>
              <a:r>
                <a:rPr lang="en-CA" sz="3600">
                  <a:solidFill>
                    <a:schemeClr val="tx1">
                      <a:lumMod val="50000"/>
                      <a:lumOff val="50000"/>
                    </a:schemeClr>
                  </a:solidFill>
                  <a:latin typeface="Trebuchet MS" pitchFamily="34" charset="0"/>
                  <a:cs typeface="Arial"/>
                </a:rPr>
                <a:t>Feedback fiche 15 </a:t>
              </a:r>
              <a:r>
                <a:rPr lang="en-CA" sz="3600" err="1">
                  <a:solidFill>
                    <a:schemeClr val="tx1">
                      <a:lumMod val="50000"/>
                      <a:lumOff val="50000"/>
                    </a:schemeClr>
                  </a:solidFill>
                  <a:latin typeface="Trebuchet MS" pitchFamily="34" charset="0"/>
                  <a:cs typeface="Arial"/>
                </a:rPr>
                <a:t>Pollec</a:t>
              </a:r>
              <a:r>
                <a:rPr lang="en-CA" sz="3600">
                  <a:solidFill>
                    <a:schemeClr val="tx1">
                      <a:lumMod val="50000"/>
                      <a:lumOff val="50000"/>
                    </a:schemeClr>
                  </a:solidFill>
                  <a:latin typeface="Trebuchet MS" pitchFamily="34" charset="0"/>
                  <a:cs typeface="Arial"/>
                </a:rPr>
                <a:t> 2021</a:t>
              </a:r>
            </a:p>
            <a:p>
              <a:pPr defTabSz="1450610">
                <a:defRPr/>
              </a:pPr>
              <a:r>
                <a:rPr lang="en-CA" sz="3600">
                  <a:solidFill>
                    <a:schemeClr val="tx1">
                      <a:lumMod val="50000"/>
                      <a:lumOff val="50000"/>
                    </a:schemeClr>
                  </a:solidFill>
                  <a:latin typeface="Trebuchet MS" pitchFamily="34" charset="0"/>
                  <a:cs typeface="Arial"/>
                </a:rPr>
                <a:t>Mardi 27 </a:t>
              </a:r>
              <a:r>
                <a:rPr lang="en-CA" sz="3600" err="1">
                  <a:solidFill>
                    <a:schemeClr val="tx1">
                      <a:lumMod val="50000"/>
                      <a:lumOff val="50000"/>
                    </a:schemeClr>
                  </a:solidFill>
                  <a:latin typeface="Trebuchet MS" pitchFamily="34" charset="0"/>
                  <a:cs typeface="Arial"/>
                </a:rPr>
                <a:t>juin</a:t>
              </a:r>
              <a:r>
                <a:rPr lang="en-CA" sz="3600">
                  <a:solidFill>
                    <a:schemeClr val="tx1">
                      <a:lumMod val="50000"/>
                      <a:lumOff val="50000"/>
                    </a:schemeClr>
                  </a:solidFill>
                  <a:latin typeface="Trebuchet MS" pitchFamily="34" charset="0"/>
                  <a:cs typeface="Arial"/>
                </a:rPr>
                <a:t> 2023</a:t>
              </a:r>
              <a:endParaRPr lang="en-CA" sz="3600">
                <a:solidFill>
                  <a:schemeClr val="tx1">
                    <a:lumMod val="50000"/>
                    <a:lumOff val="50000"/>
                  </a:schemeClr>
                </a:solidFill>
                <a:latin typeface="Arial"/>
                <a:cs typeface="Arial"/>
              </a:endParaRPr>
            </a:p>
          </p:txBody>
        </p:sp>
        <p:sp>
          <p:nvSpPr>
            <p:cNvPr id="6" name="Text Box 10"/>
            <p:cNvSpPr txBox="1">
              <a:spLocks noChangeArrowheads="1"/>
            </p:cNvSpPr>
            <p:nvPr/>
          </p:nvSpPr>
          <p:spPr bwMode="auto">
            <a:xfrm>
              <a:off x="2706971" y="2640468"/>
              <a:ext cx="5186198" cy="200274"/>
            </a:xfrm>
            <a:prstGeom prst="rect">
              <a:avLst/>
            </a:prstGeom>
            <a:noFill/>
            <a:ln w="9525">
              <a:noFill/>
              <a:miter lim="800000"/>
              <a:headEnd/>
              <a:tailEnd/>
            </a:ln>
          </p:spPr>
          <p:txBody>
            <a:bodyPr lIns="60960" tIns="30480" rIns="60960" bIns="30480">
              <a:spAutoFit/>
            </a:bodyPr>
            <a:lstStyle/>
            <a:p>
              <a:pPr defTabSz="1450610">
                <a:defRPr/>
              </a:pPr>
              <a:endParaRPr lang="en-US" sz="1333">
                <a:solidFill>
                  <a:schemeClr val="bg1">
                    <a:lumMod val="75000"/>
                  </a:schemeClr>
                </a:solidFill>
                <a:latin typeface="Arial"/>
                <a:cs typeface="Arial"/>
              </a:endParaRPr>
            </a:p>
          </p:txBody>
        </p:sp>
        <p:sp>
          <p:nvSpPr>
            <p:cNvPr id="10" name="Text Box 10"/>
            <p:cNvSpPr txBox="1">
              <a:spLocks noChangeArrowheads="1"/>
            </p:cNvSpPr>
            <p:nvPr/>
          </p:nvSpPr>
          <p:spPr bwMode="auto">
            <a:xfrm>
              <a:off x="2089453" y="2694515"/>
              <a:ext cx="5187786" cy="208027"/>
            </a:xfrm>
            <a:prstGeom prst="rect">
              <a:avLst/>
            </a:prstGeom>
            <a:noFill/>
            <a:ln w="9525">
              <a:noFill/>
              <a:miter lim="800000"/>
              <a:headEnd/>
              <a:tailEnd/>
            </a:ln>
          </p:spPr>
          <p:txBody>
            <a:bodyPr lIns="60960" tIns="30480" rIns="60960" bIns="30480">
              <a:spAutoFit/>
            </a:bodyPr>
            <a:lstStyle/>
            <a:p>
              <a:pPr defTabSz="1450610">
                <a:defRPr/>
              </a:pPr>
              <a:endParaRPr lang="en-US" sz="1400" b="1">
                <a:solidFill>
                  <a:schemeClr val="bg1">
                    <a:lumMod val="75000"/>
                  </a:schemeClr>
                </a:solidFill>
                <a:latin typeface="Arial"/>
                <a:cs typeface="Arial"/>
              </a:endParaRPr>
            </a:p>
          </p:txBody>
        </p:sp>
      </p:grpSp>
      <p:pic>
        <p:nvPicPr>
          <p:cNvPr id="4" name="Image 3">
            <a:extLst>
              <a:ext uri="{FF2B5EF4-FFF2-40B4-BE49-F238E27FC236}">
                <a16:creationId xmlns:a16="http://schemas.microsoft.com/office/drawing/2014/main" id="{C4AAE334-44EA-43B0-90A9-C909C42AE8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103" y="124631"/>
            <a:ext cx="2972499" cy="1495838"/>
          </a:xfrm>
          <a:prstGeom prst="rect">
            <a:avLst/>
          </a:prstGeom>
        </p:spPr>
      </p:pic>
    </p:spTree>
    <p:extLst>
      <p:ext uri="{BB962C8B-B14F-4D97-AF65-F5344CB8AC3E}">
        <p14:creationId xmlns:p14="http://schemas.microsoft.com/office/powerpoint/2010/main" val="1465580162"/>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7"/>
          <p:cNvSpPr txBox="1">
            <a:spLocks noChangeArrowheads="1"/>
          </p:cNvSpPr>
          <p:nvPr/>
        </p:nvSpPr>
        <p:spPr bwMode="auto">
          <a:xfrm>
            <a:off x="2723149" y="392859"/>
            <a:ext cx="7435919" cy="677094"/>
          </a:xfrm>
          <a:prstGeom prst="rect">
            <a:avLst/>
          </a:prstGeom>
          <a:noFill/>
          <a:ln w="9525">
            <a:noFill/>
            <a:miter lim="800000"/>
            <a:headEnd/>
            <a:tailEnd/>
          </a:ln>
        </p:spPr>
        <p:txBody>
          <a:bodyPr wrap="square" lIns="60945" tIns="30473" rIns="60945" bIns="30473">
            <a:spAutoFit/>
          </a:bodyPr>
          <a:lstStyle/>
          <a:p>
            <a:pPr defTabSz="1450610">
              <a:defRPr/>
            </a:pPr>
            <a:r>
              <a:rPr lang="fr-FR" sz="4000">
                <a:solidFill>
                  <a:schemeClr val="tx1">
                    <a:lumMod val="65000"/>
                    <a:lumOff val="35000"/>
                  </a:schemeClr>
                </a:solidFill>
                <a:sym typeface="Wingdings" panose="05000000000000000000" pitchFamily="2" charset="2"/>
              </a:rPr>
              <a:t>Le monitoring</a:t>
            </a:r>
          </a:p>
        </p:txBody>
      </p:sp>
      <p:pic>
        <p:nvPicPr>
          <p:cNvPr id="33" name="Picture 3"/>
          <p:cNvPicPr>
            <a:picLocks noChangeAspect="1" noChangeArrowheads="1"/>
          </p:cNvPicPr>
          <p:nvPr/>
        </p:nvPicPr>
        <p:blipFill>
          <a:blip r:embed="rId2" cstate="screen">
            <a:clrChange>
              <a:clrFrom>
                <a:srgbClr val="FFFFFF"/>
              </a:clrFrom>
              <a:clrTo>
                <a:srgbClr val="FFFFFF">
                  <a:alpha val="0"/>
                </a:srgbClr>
              </a:clrTo>
            </a:clrChange>
            <a:duotone>
              <a:schemeClr val="bg2">
                <a:shade val="45000"/>
                <a:satMod val="135000"/>
              </a:schemeClr>
              <a:prstClr val="white"/>
            </a:duotone>
            <a:lum bright="100000"/>
          </a:blip>
          <a:srcRect/>
          <a:stretch>
            <a:fillRect/>
          </a:stretch>
        </p:blipFill>
        <p:spPr bwMode="auto">
          <a:xfrm rot="16200000">
            <a:off x="8471376" y="2378177"/>
            <a:ext cx="274512" cy="410347"/>
          </a:xfrm>
          <a:prstGeom prst="rect">
            <a:avLst/>
          </a:prstGeom>
          <a:noFill/>
          <a:ln w="9525">
            <a:noFill/>
            <a:miter lim="800000"/>
            <a:headEnd/>
            <a:tailEnd/>
          </a:ln>
        </p:spPr>
      </p:pic>
      <p:sp>
        <p:nvSpPr>
          <p:cNvPr id="14" name="Espace réservé du texte 1">
            <a:extLst>
              <a:ext uri="{FF2B5EF4-FFF2-40B4-BE49-F238E27FC236}">
                <a16:creationId xmlns:a16="http://schemas.microsoft.com/office/drawing/2014/main" id="{3A01814E-EC6E-4BD8-B172-9D99E73A2A30}"/>
              </a:ext>
            </a:extLst>
          </p:cNvPr>
          <p:cNvSpPr txBox="1">
            <a:spLocks/>
          </p:cNvSpPr>
          <p:nvPr/>
        </p:nvSpPr>
        <p:spPr>
          <a:xfrm>
            <a:off x="810936" y="1216405"/>
            <a:ext cx="10891706" cy="4924336"/>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2200" u="sng">
                <a:solidFill>
                  <a:schemeClr val="tx1">
                    <a:lumMod val="65000"/>
                    <a:lumOff val="35000"/>
                  </a:schemeClr>
                </a:solidFill>
                <a:sym typeface="Wingdings" panose="05000000000000000000" pitchFamily="2" charset="2"/>
              </a:rPr>
              <a:t>Choix de base</a:t>
            </a:r>
            <a:r>
              <a:rPr lang="fr-FR" sz="2200">
                <a:solidFill>
                  <a:schemeClr val="tx1">
                    <a:lumMod val="65000"/>
                    <a:lumOff val="35000"/>
                  </a:schemeClr>
                </a:solidFill>
                <a:sym typeface="Wingdings" panose="05000000000000000000" pitchFamily="2" charset="2"/>
              </a:rPr>
              <a:t> : la Ville a fait le choix d’ajouter des capteurs sur les compteurs (pas de compteurs communicants). Nous avons imposé une variante avec achat de matériel car le prix est très souvent similaire.</a:t>
            </a:r>
          </a:p>
          <a:p>
            <a:endParaRPr lang="fr-FR" sz="2200">
              <a:solidFill>
                <a:schemeClr val="tx1">
                  <a:lumMod val="65000"/>
                  <a:lumOff val="35000"/>
                </a:schemeClr>
              </a:solidFill>
              <a:sym typeface="Wingdings" panose="05000000000000000000" pitchFamily="2" charset="2"/>
            </a:endParaRPr>
          </a:p>
          <a:p>
            <a:r>
              <a:rPr lang="fr-FR" sz="2200" u="sng">
                <a:solidFill>
                  <a:schemeClr val="tx1">
                    <a:lumMod val="65000"/>
                    <a:lumOff val="35000"/>
                  </a:schemeClr>
                </a:solidFill>
                <a:sym typeface="Wingdings" panose="05000000000000000000" pitchFamily="2" charset="2"/>
              </a:rPr>
              <a:t>Difficultés rencontrées:</a:t>
            </a:r>
          </a:p>
          <a:p>
            <a:pPr marL="342900" indent="-342900">
              <a:buFont typeface="Arial" panose="020B0604020202020204" pitchFamily="34" charset="0"/>
              <a:buChar char="•"/>
            </a:pPr>
            <a:r>
              <a:rPr lang="fr-FR" sz="2200">
                <a:solidFill>
                  <a:schemeClr val="tx1">
                    <a:lumMod val="65000"/>
                    <a:lumOff val="35000"/>
                  </a:schemeClr>
                </a:solidFill>
                <a:sym typeface="Wingdings" panose="05000000000000000000" pitchFamily="2" charset="2"/>
              </a:rPr>
              <a:t>Très chronophage car il faut faire le tour de tous les compteurs avec les prestataires pour identifier le type de matériel nécessaire ;</a:t>
            </a:r>
          </a:p>
          <a:p>
            <a:pPr marL="342900" indent="-342900">
              <a:buFont typeface="Arial" panose="020B0604020202020204" pitchFamily="34" charset="0"/>
              <a:buChar char="•"/>
            </a:pPr>
            <a:r>
              <a:rPr lang="fr-FR" sz="2200">
                <a:solidFill>
                  <a:schemeClr val="tx1">
                    <a:lumMod val="65000"/>
                    <a:lumOff val="35000"/>
                  </a:schemeClr>
                </a:solidFill>
                <a:sym typeface="Wingdings" panose="05000000000000000000" pitchFamily="2" charset="2"/>
              </a:rPr>
              <a:t>Certains emplacements de compteurs sont trop isolés dans le sol et le signal ne passe pas ;</a:t>
            </a:r>
          </a:p>
          <a:p>
            <a:pPr marL="342900" indent="-342900">
              <a:buFont typeface="Arial" panose="020B0604020202020204" pitchFamily="34" charset="0"/>
              <a:buChar char="•"/>
            </a:pPr>
            <a:r>
              <a:rPr lang="fr-FR" sz="2200">
                <a:solidFill>
                  <a:schemeClr val="tx1">
                    <a:lumMod val="65000"/>
                    <a:lumOff val="35000"/>
                  </a:schemeClr>
                </a:solidFill>
                <a:sym typeface="Wingdings" panose="05000000000000000000" pitchFamily="2" charset="2"/>
              </a:rPr>
              <a:t>Certains compteurs sont trop vieux ou n’émettent pas d’impulsions. La seule solution est de les remplacer.</a:t>
            </a:r>
          </a:p>
          <a:p>
            <a:endParaRPr lang="fr-FR" sz="2200">
              <a:solidFill>
                <a:schemeClr val="tx1">
                  <a:lumMod val="65000"/>
                  <a:lumOff val="35000"/>
                </a:schemeClr>
              </a:solidFill>
              <a:sym typeface="Wingdings" panose="05000000000000000000" pitchFamily="2" charset="2"/>
            </a:endParaRPr>
          </a:p>
          <a:p>
            <a:r>
              <a:rPr lang="fr-FR" sz="2200">
                <a:solidFill>
                  <a:schemeClr val="tx1">
                    <a:lumMod val="65000"/>
                    <a:lumOff val="35000"/>
                  </a:schemeClr>
                </a:solidFill>
                <a:sym typeface="Wingdings" panose="05000000000000000000" pitchFamily="2" charset="2"/>
              </a:rPr>
              <a:t>Prix du marché avec abonnement : 82.000 TVAC</a:t>
            </a:r>
          </a:p>
        </p:txBody>
      </p:sp>
      <p:pic>
        <p:nvPicPr>
          <p:cNvPr id="6" name="Image 5">
            <a:extLst>
              <a:ext uri="{FF2B5EF4-FFF2-40B4-BE49-F238E27FC236}">
                <a16:creationId xmlns:a16="http://schemas.microsoft.com/office/drawing/2014/main" id="{D054589E-BED1-4062-97B4-71F16F39C0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88" y="174965"/>
            <a:ext cx="1952833" cy="982716"/>
          </a:xfrm>
          <a:prstGeom prst="rect">
            <a:avLst/>
          </a:prstGeom>
        </p:spPr>
      </p:pic>
    </p:spTree>
    <p:extLst>
      <p:ext uri="{BB962C8B-B14F-4D97-AF65-F5344CB8AC3E}">
        <p14:creationId xmlns:p14="http://schemas.microsoft.com/office/powerpoint/2010/main" val="1546527313"/>
      </p:ext>
    </p:extLst>
  </p:cSld>
  <p:clrMapOvr>
    <a:masterClrMapping/>
  </p:clrMapOvr>
  <p:transition spd="med">
    <p:fade/>
  </p:transition>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71F4B4CD1FEF343B23C5944BC29E410" ma:contentTypeVersion="13" ma:contentTypeDescription="Crée un document." ma:contentTypeScope="" ma:versionID="edaf8f4481c41a51e39f00bc049b7de2">
  <xsd:schema xmlns:xsd="http://www.w3.org/2001/XMLSchema" xmlns:xs="http://www.w3.org/2001/XMLSchema" xmlns:p="http://schemas.microsoft.com/office/2006/metadata/properties" xmlns:ns2="f5ae29e3-a5aa-4517-9d4a-3f410a5ecab0" xmlns:ns3="dbb9d2de-24cd-4fca-a4fa-2684fc1f86b2" targetNamespace="http://schemas.microsoft.com/office/2006/metadata/properties" ma:root="true" ma:fieldsID="2add7e36c725cc3d3ac6c7b25e4320a3" ns2:_="" ns3:_="">
    <xsd:import namespace="f5ae29e3-a5aa-4517-9d4a-3f410a5ecab0"/>
    <xsd:import namespace="dbb9d2de-24cd-4fca-a4fa-2684fc1f86b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ae29e3-a5aa-4517-9d4a-3f410a5eca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cc4018d8-b214-4a48-af45-02710e18d619"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bb9d2de-24cd-4fca-a4fa-2684fc1f86b2" elementFormDefault="qualified">
    <xsd:import namespace="http://schemas.microsoft.com/office/2006/documentManagement/types"/>
    <xsd:import namespace="http://schemas.microsoft.com/office/infopath/2007/PartnerControls"/>
    <xsd:element name="SharedWithUsers" ma:index="14"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Partagé avec détails" ma:internalName="SharedWithDetails" ma:readOnly="true">
      <xsd:simpleType>
        <xsd:restriction base="dms:Note">
          <xsd:maxLength value="255"/>
        </xsd:restriction>
      </xsd:simpleType>
    </xsd:element>
    <xsd:element name="TaxCatchAll" ma:index="18" nillable="true" ma:displayName="Taxonomy Catch All Column" ma:hidden="true" ma:list="{58e1f3a4-4378-4bc3-9290-3725e9c14b11}" ma:internalName="TaxCatchAll" ma:showField="CatchAllData" ma:web="dbb9d2de-24cd-4fca-a4fa-2684fc1f86b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dbb9d2de-24cd-4fca-a4fa-2684fc1f86b2">
      <UserInfo>
        <DisplayName/>
        <AccountId xsi:nil="true"/>
        <AccountType/>
      </UserInfo>
    </SharedWithUsers>
    <lcf76f155ced4ddcb4097134ff3c332f xmlns="f5ae29e3-a5aa-4517-9d4a-3f410a5ecab0">
      <Terms xmlns="http://schemas.microsoft.com/office/infopath/2007/PartnerControls"/>
    </lcf76f155ced4ddcb4097134ff3c332f>
    <TaxCatchAll xmlns="dbb9d2de-24cd-4fca-a4fa-2684fc1f86b2" xsi:nil="true"/>
  </documentManagement>
</p:properties>
</file>

<file path=customXml/itemProps1.xml><?xml version="1.0" encoding="utf-8"?>
<ds:datastoreItem xmlns:ds="http://schemas.openxmlformats.org/officeDocument/2006/customXml" ds:itemID="{96FB61D6-53F8-48DD-8F44-5337AA61B313}">
  <ds:schemaRefs>
    <ds:schemaRef ds:uri="dbb9d2de-24cd-4fca-a4fa-2684fc1f86b2"/>
    <ds:schemaRef ds:uri="f5ae29e3-a5aa-4517-9d4a-3f410a5ecab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7BB3743-4174-436E-B80D-EE9ACC973B5B}">
  <ds:schemaRefs>
    <ds:schemaRef ds:uri="http://schemas.microsoft.com/sharepoint/v3/contenttype/forms"/>
  </ds:schemaRefs>
</ds:datastoreItem>
</file>

<file path=customXml/itemProps3.xml><?xml version="1.0" encoding="utf-8"?>
<ds:datastoreItem xmlns:ds="http://schemas.openxmlformats.org/officeDocument/2006/customXml" ds:itemID="{ED228D07-DC73-4D97-9B67-DA0AC4698E68}">
  <ds:schemaRefs>
    <ds:schemaRef ds:uri="dbb9d2de-24cd-4fca-a4fa-2684fc1f86b2"/>
    <ds:schemaRef ds:uri="f5ae29e3-a5aa-4517-9d4a-3f410a5ecab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30</Slides>
  <Notes>14</Notes>
  <HiddenSlides>1</HiddenSlide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Conception personnalisée</vt:lpstr>
      <vt:lpstr>PowerPoint Presentation</vt:lpstr>
      <vt:lpstr>Ordre du jour</vt:lpstr>
      <vt:lpstr>PowerPoint Presentation</vt:lpstr>
      <vt:lpstr>PowerPoint Presentation</vt:lpstr>
      <vt:lpstr>PowerPoint Presentation</vt:lpstr>
      <vt:lpstr>Prolongation POLLEC 2020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Étapes d’une SIGLT</vt:lpstr>
      <vt:lpstr>PowerPoint Presentation</vt:lpstr>
      <vt:lpstr>PowerPoint Presentation</vt:lpstr>
      <vt:lpstr>PowerPoint Presentation</vt:lpstr>
      <vt:lpstr>PowerPoint Presentation</vt:lpstr>
      <vt:lpstr>Facilitateurs URE Bâtiments non résidentiels </vt:lpstr>
      <vt:lpstr>Outil fiche de synthèse du bâtiment</vt:lpstr>
      <vt:lpstr>Outils Excel : cadastre ++  </vt:lpstr>
      <vt:lpstr>Outil scores</vt:lpstr>
      <vt:lpstr>Ecetia Intercommunale</vt:lpstr>
      <vt:lpstr>Soutiens envisageables</vt:lpstr>
      <vt:lpstr>Ateliers POLLEC: GT Bâtiments communaux</vt:lpstr>
      <vt:lpstr>PowerPoint Presentation</vt:lpstr>
      <vt:lpstr>PowerPoint Presentation</vt:lpstr>
      <vt:lpstr>PowerPoint Presentation</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Fanny Mertz</dc:creator>
  <cp:revision>1</cp:revision>
  <dcterms:created xsi:type="dcterms:W3CDTF">2015-12-18T10:09:43Z</dcterms:created>
  <dcterms:modified xsi:type="dcterms:W3CDTF">2023-06-29T08:19:50Z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0x010100C71F4B4CD1FEF343B23C5944BC29E410</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xd_Signature">
    <vt:bool>false</vt:bool>
  </property>
  <property fmtid="{D5CDD505-2E9C-101B-9397-08002B2CF9AE}" pid="8" name="Order">
    <vt:lpwstr>2015600.00000000</vt:lpwstr>
  </property>
  <property fmtid="{D5CDD505-2E9C-101B-9397-08002B2CF9AE}" pid="9" name="TriggerFlowInfo">
    <vt:lpwstr/>
  </property>
  <property fmtid="{D5CDD505-2E9C-101B-9397-08002B2CF9AE}" pid="10" name="MSIP_Label_e72a09c5-6e26-4737-a926-47ef1ab198ae_Enabled">
    <vt:lpwstr>true</vt:lpwstr>
  </property>
  <property fmtid="{D5CDD505-2E9C-101B-9397-08002B2CF9AE}" pid="11" name="MSIP_Label_e72a09c5-6e26-4737-a926-47ef1ab198ae_SetDate">
    <vt:lpwstr>2023-06-12T06:56:21Z</vt:lpwstr>
  </property>
  <property fmtid="{D5CDD505-2E9C-101B-9397-08002B2CF9AE}" pid="12" name="MSIP_Label_e72a09c5-6e26-4737-a926-47ef1ab198ae_Method">
    <vt:lpwstr>Standard</vt:lpwstr>
  </property>
  <property fmtid="{D5CDD505-2E9C-101B-9397-08002B2CF9AE}" pid="13" name="MSIP_Label_e72a09c5-6e26-4737-a926-47ef1ab198ae_Name">
    <vt:lpwstr>e72a09c5-6e26-4737-a926-47ef1ab198ae</vt:lpwstr>
  </property>
  <property fmtid="{D5CDD505-2E9C-101B-9397-08002B2CF9AE}" pid="14" name="MSIP_Label_e72a09c5-6e26-4737-a926-47ef1ab198ae_SiteId">
    <vt:lpwstr>1f816a84-7aa6-4a56-b22a-7b3452fa8681</vt:lpwstr>
  </property>
  <property fmtid="{D5CDD505-2E9C-101B-9397-08002B2CF9AE}" pid="15" name="MSIP_Label_e72a09c5-6e26-4737-a926-47ef1ab198ae_ActionId">
    <vt:lpwstr>0899bc52-1ba8-40fd-93d2-ee1738586b7c</vt:lpwstr>
  </property>
  <property fmtid="{D5CDD505-2E9C-101B-9397-08002B2CF9AE}" pid="16" name="MSIP_Label_e72a09c5-6e26-4737-a926-47ef1ab198ae_ContentBits">
    <vt:lpwstr>8</vt:lpwstr>
  </property>
  <property fmtid="{D5CDD505-2E9C-101B-9397-08002B2CF9AE}" pid="17" name="MediaServiceImageTags">
    <vt:lpwstr/>
  </property>
</Properties>
</file>